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66" r:id="rId6"/>
    <p:sldId id="346" r:id="rId7"/>
    <p:sldId id="350" r:id="rId8"/>
    <p:sldId id="351" r:id="rId9"/>
    <p:sldId id="352" r:id="rId10"/>
    <p:sldId id="353" r:id="rId11"/>
    <p:sldId id="354" r:id="rId12"/>
    <p:sldId id="356" r:id="rId13"/>
    <p:sldId id="357" r:id="rId14"/>
    <p:sldId id="358" r:id="rId15"/>
    <p:sldId id="310" r:id="rId16"/>
    <p:sldId id="318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NDEUR Olivier" initials="FO" lastIdx="6" clrIdx="0">
    <p:extLst>
      <p:ext uri="{19B8F6BF-5375-455C-9EA6-DF929625EA0E}">
        <p15:presenceInfo xmlns:p15="http://schemas.microsoft.com/office/powerpoint/2012/main" userId="S-1-5-21-1801674531-299502267-839522115-663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19"/>
    <a:srgbClr val="3E4A83"/>
    <a:srgbClr val="000000"/>
    <a:srgbClr val="BD987A"/>
    <a:srgbClr val="A558A0"/>
    <a:srgbClr val="993D3F"/>
    <a:srgbClr val="E18B76"/>
    <a:srgbClr val="D18B8B"/>
    <a:srgbClr val="009099"/>
    <a:srgbClr val="6B13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979" autoAdjust="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94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0332"/>
    </p:cViewPr>
  </p:sorterViewPr>
  <p:notesViewPr>
    <p:cSldViewPr snapToGrid="0" showGuides="1">
      <p:cViewPr varScale="1">
        <p:scale>
          <a:sx n="52" d="100"/>
          <a:sy n="52" d="100"/>
        </p:scale>
        <p:origin x="2680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1-23T13:14:22.830" idx="1">
    <p:pos x="10" y="10"/>
    <p:text>Indiquer ce qui existe dans Cast3M BBar et intégration réduite (SI)</p:text>
    <p:extLst>
      <p:ext uri="{C676402C-5697-4E1C-873F-D02D1690AC5C}">
        <p15:threadingInfo xmlns:p15="http://schemas.microsoft.com/office/powerpoint/2012/main" timeZoneBias="-60"/>
      </p:ext>
    </p:extLst>
  </p:cm>
  <p:cm authorId="1" dt="2023-11-23T13:16:28.334" idx="2">
    <p:pos x="10" y="106"/>
    <p:text>Voir pour mettre SSNA en bbar q4 ?</p:text>
    <p:extLst>
      <p:ext uri="{C676402C-5697-4E1C-873F-D02D1690AC5C}">
        <p15:threadingInfo xmlns:p15="http://schemas.microsoft.com/office/powerpoint/2012/main" timeZoneBias="-60">
          <p15:parentCm authorId="1" idx="1"/>
        </p15:threadingInfo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1-23T13:18:32.757" idx="3">
    <p:pos x="10" y="10"/>
    <p:text>Par rapport aux EF on élimine des champs --&gt; on élimine cellules</p:text>
    <p:extLst>
      <p:ext uri="{C676402C-5697-4E1C-873F-D02D1690AC5C}">
        <p15:threadingInfo xmlns:p15="http://schemas.microsoft.com/office/powerpoint/2012/main" timeZoneBias="-60"/>
      </p:ext>
    </p:extLst>
  </p:cm>
  <p:cm authorId="1" dt="2023-11-23T13:19:45.932" idx="4">
    <p:pos x="10" y="106"/>
    <p:text>Mettre tableau du nb d'inconnues de faces en fonction pour comparer avec EF.</p:text>
    <p:extLst>
      <p:ext uri="{C676402C-5697-4E1C-873F-D02D1690AC5C}">
        <p15:threadingInfo xmlns:p15="http://schemas.microsoft.com/office/powerpoint/2012/main" timeZoneBias="-60">
          <p15:parentCm authorId="1" idx="3"/>
        </p15:threadingInfo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1230463-975F-1FC5-F130-344B42C6A7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79A2308-FA37-6278-0449-3B38B9528E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98CF4-0D8F-4DD3-B28A-923FF3FEE419}" type="datetimeFigureOut">
              <a:rPr lang="fr-FR" smtClean="0"/>
              <a:t>24/11/2023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A7B76CB-13A6-4357-471D-C13C8A6F57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515A29A-0630-2B6D-5C6E-AD2B8E0564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57BD6-0A34-47E4-9D7D-D4D6BB6549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5670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2B5AC-F81D-469C-ADE7-402A20B32007}" type="datetimeFigureOut">
              <a:rPr lang="fr-FR" smtClean="0"/>
              <a:t>24/11/2023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C14E6-2559-451E-807A-4A34163A34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4140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7526982-0BD3-80B2-D0C1-E141B8AD1D26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 dirty="0"/>
          </a:p>
        </p:txBody>
      </p:sp>
      <p:pic>
        <p:nvPicPr>
          <p:cNvPr id="8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31EACC6-5472-4DD6-3DB8-DB3936803B32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</a:t>
            </a:r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828EFF-0769-991A-745D-86154BF58E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1286138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Réunion bla bla bla  - Document émis par le CEA dans le cadre de l’Accord Tripartite CEA-EDF-Framatome 2020 – F35158 Reproduction et diffusion soumises aux termes de l’accord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Bleu</a:t>
            </a:r>
          </a:p>
        </p:txBody>
      </p:sp>
      <p:pic>
        <p:nvPicPr>
          <p:cNvPr id="13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4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1EE20C3D-7EDC-C467-57AB-6011AB94E6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7F06A08C-C6D3-6EB1-26CF-BBE33E5D7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6FC69820-7AD8-8DE6-6DD2-0BCC3DF92B8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35319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bla bla bla  - Document émis par le CEA dans le cadre de l’Accord Tripartite CEA-EDF-Framatome 2020 – F35158 Reproduction et diffusion soumises aux termes de l’accord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1303A6F-3D61-F6AC-9302-9FE476FEA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8390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 spcCol="36000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bla bla bla  - Document émis par le CEA dans le cadre de l’Accord Tripartite CEA-EDF-Framatome 2020 – F35158 Reproduction et diffusion soumises aux termes de l’accord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 2 colonnes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90406E3-1995-7E53-4201-E3BFE87A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934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4F4926-6F56-0A25-B372-10732490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802D6D2-F118-2B59-9C45-1CC10FBBC4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mtClean="0"/>
              <a:t>28/10/2022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Réunion bla bla bla  - Document émis par le CEA dans le cadre de l’Accord Tripartite CEA-EDF-Framatome 2020 – F35158 Reproduction et diffusion soumises aux termes de l’accord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93B771A-F9FE-5447-E51C-40360A182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0753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D271B01-F4E4-B2FD-ADE2-0F5A74232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FD7597D-BC71-3CA1-38C9-B6FBD6A7F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1838" y="2298700"/>
            <a:ext cx="5220000" cy="389096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5B97958-7FD8-2766-D566-D383863BB3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163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642EBB1-652D-E679-13E7-0B6ECA9011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163" y="2298700"/>
            <a:ext cx="5220000" cy="389096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2ADA965-F8EA-5D12-7ED9-A3674AF66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B16C217-F7F2-6EE2-D15A-89EA21D27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bla bla bla  - Document émis par le CEA dans le cadre de l’Accord Tripartite CEA-EDF-Framatome 2020 – F35158 Reproduction et diffusion soumises aux termes de l’accord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F7D0E24-8938-8209-D803-6F81B0B44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73701A9-B73D-CA83-ABED-FAE572A2B991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Comparaison</a:t>
            </a:r>
          </a:p>
        </p:txBody>
      </p:sp>
      <p:pic>
        <p:nvPicPr>
          <p:cNvPr id="12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48A9086-96BC-9730-CABD-6DAB6AC20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7373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Fond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E21B82-70BD-E39B-E420-F5C8A87EF9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 Fond gris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4F4926-6F56-0A25-B372-10732490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802D6D2-F118-2B59-9C45-1CC10FBBC4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28/10/2022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Réunion bla bla bla  - Document émis par le CEA dans le cadre de l’Accord Tripartite CEA-EDF-Framatome 2020 – F35158 Reproduction et diffusion soumises aux termes de l’accord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6F77F40-08E8-9301-36C7-9AA7D4B91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6667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E21B82-70BD-E39B-E420-F5C8A87EF9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 Fond rouge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28/10/2022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Réunion bla bla bla  - Document émis par le CEA dans le cadre de l’Accord Tripartite CEA-EDF-Framatome 2020 – F35158 Reproduction et diffusion soumises aux termes de l’accord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2D5ECB44-F5B7-CEEC-4B2D-A554A8F1E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E4B43398-30BC-703C-A14C-DC9A429930A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44B12903-F071-BF45-FDEC-76B53C495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6731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+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bla bla bla  - Document émis par le CEA dans le cadre de l’Accord Tripartite CEA-EDF-Framatome 2020 – F35158 Reproduction et diffusion soumises aux termes de l’accord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Contenu + visuel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15483" y="0"/>
            <a:ext cx="5957423" cy="6858000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</a:cxnLst>
            <a:rect l="l" t="t" r="r" b="b"/>
            <a:pathLst>
              <a:path w="5957423" h="6858000">
                <a:moveTo>
                  <a:pt x="738225" y="6793932"/>
                </a:moveTo>
                <a:cubicBezTo>
                  <a:pt x="771350" y="6819166"/>
                  <a:pt x="796195" y="6838092"/>
                  <a:pt x="814828" y="6852286"/>
                </a:cubicBezTo>
                <a:lnTo>
                  <a:pt x="822329" y="6858000"/>
                </a:lnTo>
                <a:lnTo>
                  <a:pt x="655724" y="6858000"/>
                </a:lnTo>
                <a:lnTo>
                  <a:pt x="656989" y="6857017"/>
                </a:lnTo>
                <a:cubicBezTo>
                  <a:pt x="738225" y="6793932"/>
                  <a:pt x="738225" y="6793932"/>
                  <a:pt x="738225" y="6793932"/>
                </a:cubicBezTo>
                <a:close/>
                <a:moveTo>
                  <a:pt x="733493" y="6434348"/>
                </a:moveTo>
                <a:cubicBezTo>
                  <a:pt x="733493" y="6780527"/>
                  <a:pt x="733493" y="6780527"/>
                  <a:pt x="733493" y="6780527"/>
                </a:cubicBezTo>
                <a:cubicBezTo>
                  <a:pt x="639637" y="6853075"/>
                  <a:pt x="639637" y="6853075"/>
                  <a:pt x="639637" y="6853075"/>
                </a:cubicBezTo>
                <a:cubicBezTo>
                  <a:pt x="645158" y="6854652"/>
                  <a:pt x="650679" y="6855440"/>
                  <a:pt x="656989" y="6857017"/>
                </a:cubicBezTo>
                <a:cubicBezTo>
                  <a:pt x="650679" y="6856229"/>
                  <a:pt x="644369" y="6854652"/>
                  <a:pt x="638848" y="6853863"/>
                </a:cubicBezTo>
                <a:lnTo>
                  <a:pt x="633515" y="6858000"/>
                </a:lnTo>
                <a:lnTo>
                  <a:pt x="371479" y="6858000"/>
                </a:lnTo>
                <a:lnTo>
                  <a:pt x="371479" y="6799592"/>
                </a:lnTo>
                <a:cubicBezTo>
                  <a:pt x="371479" y="6715076"/>
                  <a:pt x="371479" y="6715076"/>
                  <a:pt x="371479" y="6715076"/>
                </a:cubicBezTo>
                <a:cubicBezTo>
                  <a:pt x="733493" y="6434348"/>
                  <a:pt x="733493" y="6434348"/>
                  <a:pt x="733493" y="6434348"/>
                </a:cubicBezTo>
                <a:close/>
                <a:moveTo>
                  <a:pt x="1106548" y="5786939"/>
                </a:moveTo>
                <a:cubicBezTo>
                  <a:pt x="1106548" y="6133906"/>
                  <a:pt x="1106548" y="6133906"/>
                  <a:pt x="1106548" y="6133906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744534" y="6413845"/>
                  <a:pt x="744534" y="6413845"/>
                  <a:pt x="744534" y="6413845"/>
                </a:cubicBezTo>
                <a:cubicBezTo>
                  <a:pt x="744534" y="6067667"/>
                  <a:pt x="744534" y="6067667"/>
                  <a:pt x="744534" y="6067667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1106548" y="5786939"/>
                  <a:pt x="1106548" y="5786939"/>
                  <a:pt x="1106548" y="5786939"/>
                </a:cubicBezTo>
                <a:close/>
                <a:moveTo>
                  <a:pt x="1739875" y="5671020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739875" y="5671020"/>
                  <a:pt x="1739875" y="5671020"/>
                  <a:pt x="1739875" y="5671020"/>
                </a:cubicBezTo>
                <a:close/>
                <a:moveTo>
                  <a:pt x="1488280" y="5495959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853448" y="5773533"/>
                  <a:pt x="1853448" y="5773533"/>
                  <a:pt x="1853448" y="5773533"/>
                </a:cubicBezTo>
                <a:cubicBezTo>
                  <a:pt x="1489068" y="6056627"/>
                  <a:pt x="1489068" y="6056627"/>
                  <a:pt x="1489068" y="6056627"/>
                </a:cubicBezTo>
                <a:cubicBezTo>
                  <a:pt x="1123900" y="5779053"/>
                  <a:pt x="1123900" y="5779053"/>
                  <a:pt x="1123900" y="5779053"/>
                </a:cubicBezTo>
                <a:cubicBezTo>
                  <a:pt x="1488280" y="5495959"/>
                  <a:pt x="1488280" y="5495959"/>
                  <a:pt x="1488280" y="5495959"/>
                </a:cubicBezTo>
                <a:close/>
                <a:moveTo>
                  <a:pt x="359648" y="4847761"/>
                </a:moveTo>
                <a:cubicBezTo>
                  <a:pt x="724817" y="5125335"/>
                  <a:pt x="724817" y="5125335"/>
                  <a:pt x="724817" y="5125335"/>
                </a:cubicBezTo>
                <a:cubicBezTo>
                  <a:pt x="487418" y="5309070"/>
                  <a:pt x="487418" y="5309070"/>
                  <a:pt x="487418" y="5309070"/>
                </a:cubicBezTo>
                <a:cubicBezTo>
                  <a:pt x="493727" y="5320110"/>
                  <a:pt x="493727" y="5320110"/>
                  <a:pt x="493727" y="5320110"/>
                </a:cubicBezTo>
                <a:cubicBezTo>
                  <a:pt x="733493" y="5134798"/>
                  <a:pt x="733493" y="5134798"/>
                  <a:pt x="733493" y="5134798"/>
                </a:cubicBezTo>
                <a:cubicBezTo>
                  <a:pt x="733493" y="5480976"/>
                  <a:pt x="733493" y="5480976"/>
                  <a:pt x="733493" y="5480976"/>
                </a:cubicBezTo>
                <a:cubicBezTo>
                  <a:pt x="633328" y="5558256"/>
                  <a:pt x="633328" y="5558256"/>
                  <a:pt x="633328" y="5558256"/>
                </a:cubicBezTo>
                <a:cubicBezTo>
                  <a:pt x="641215" y="5570873"/>
                  <a:pt x="641215" y="5570873"/>
                  <a:pt x="641215" y="5570873"/>
                </a:cubicBezTo>
                <a:cubicBezTo>
                  <a:pt x="737436" y="5495959"/>
                  <a:pt x="737436" y="5495959"/>
                  <a:pt x="737436" y="5495959"/>
                </a:cubicBezTo>
                <a:cubicBezTo>
                  <a:pt x="1102605" y="5773533"/>
                  <a:pt x="1102605" y="5773533"/>
                  <a:pt x="1102605" y="5773533"/>
                </a:cubicBezTo>
                <a:cubicBezTo>
                  <a:pt x="866783" y="5956479"/>
                  <a:pt x="866783" y="5956479"/>
                  <a:pt x="866783" y="5956479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865994" y="5957268"/>
                  <a:pt x="865994" y="5957268"/>
                  <a:pt x="865994" y="5957268"/>
                </a:cubicBezTo>
                <a:cubicBezTo>
                  <a:pt x="738225" y="6056627"/>
                  <a:pt x="738225" y="6056627"/>
                  <a:pt x="738225" y="6056627"/>
                </a:cubicBezTo>
                <a:cubicBezTo>
                  <a:pt x="373056" y="5779053"/>
                  <a:pt x="373056" y="5779053"/>
                  <a:pt x="373056" y="5779053"/>
                </a:cubicBezTo>
                <a:cubicBezTo>
                  <a:pt x="640426" y="5571661"/>
                  <a:pt x="640426" y="5571661"/>
                  <a:pt x="640426" y="5571661"/>
                </a:cubicBezTo>
                <a:cubicBezTo>
                  <a:pt x="633328" y="5559044"/>
                  <a:pt x="633328" y="5559044"/>
                  <a:pt x="633328" y="5559044"/>
                </a:cubicBezTo>
                <a:cubicBezTo>
                  <a:pt x="371479" y="5761705"/>
                  <a:pt x="371479" y="5761705"/>
                  <a:pt x="371479" y="5761705"/>
                </a:cubicBezTo>
                <a:cubicBezTo>
                  <a:pt x="371479" y="5415526"/>
                  <a:pt x="371479" y="5415526"/>
                  <a:pt x="371479" y="5415526"/>
                </a:cubicBezTo>
                <a:cubicBezTo>
                  <a:pt x="493727" y="5320898"/>
                  <a:pt x="493727" y="5320898"/>
                  <a:pt x="493727" y="5320898"/>
                </a:cubicBezTo>
                <a:cubicBezTo>
                  <a:pt x="486629" y="5309070"/>
                  <a:pt x="486629" y="5309070"/>
                  <a:pt x="486629" y="5309070"/>
                </a:cubicBezTo>
                <a:cubicBezTo>
                  <a:pt x="365169" y="5403697"/>
                  <a:pt x="365169" y="5403697"/>
                  <a:pt x="365169" y="5403697"/>
                </a:cubicBezTo>
                <a:cubicBezTo>
                  <a:pt x="0" y="5126124"/>
                  <a:pt x="0" y="5126124"/>
                  <a:pt x="0" y="5126124"/>
                </a:cubicBezTo>
                <a:cubicBezTo>
                  <a:pt x="359648" y="4847761"/>
                  <a:pt x="359648" y="4847761"/>
                  <a:pt x="359648" y="4847761"/>
                </a:cubicBezTo>
                <a:close/>
                <a:moveTo>
                  <a:pt x="1106548" y="4487388"/>
                </a:moveTo>
                <a:cubicBezTo>
                  <a:pt x="1106548" y="4833567"/>
                  <a:pt x="1106548" y="4833567"/>
                  <a:pt x="1106548" y="4833567"/>
                </a:cubicBezTo>
                <a:cubicBezTo>
                  <a:pt x="1018214" y="4902172"/>
                  <a:pt x="1018214" y="4902172"/>
                  <a:pt x="1018214" y="4902172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017425" y="4902960"/>
                  <a:pt x="1017425" y="4902960"/>
                  <a:pt x="1017425" y="4902960"/>
                </a:cubicBezTo>
                <a:cubicBezTo>
                  <a:pt x="744534" y="5114295"/>
                  <a:pt x="744534" y="5114295"/>
                  <a:pt x="744534" y="5114295"/>
                </a:cubicBezTo>
                <a:cubicBezTo>
                  <a:pt x="744534" y="4768116"/>
                  <a:pt x="744534" y="4768116"/>
                  <a:pt x="744534" y="4768116"/>
                </a:cubicBezTo>
                <a:cubicBezTo>
                  <a:pt x="856530" y="4680586"/>
                  <a:pt x="856530" y="4680586"/>
                  <a:pt x="856530" y="4680586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857319" y="4680586"/>
                  <a:pt x="857319" y="4680586"/>
                  <a:pt x="857319" y="4680586"/>
                </a:cubicBezTo>
                <a:cubicBezTo>
                  <a:pt x="1106548" y="4487388"/>
                  <a:pt x="1106548" y="4487388"/>
                  <a:pt x="1106548" y="4487388"/>
                </a:cubicBezTo>
                <a:close/>
                <a:moveTo>
                  <a:pt x="737436" y="4196409"/>
                </a:moveTo>
                <a:cubicBezTo>
                  <a:pt x="1102605" y="4473983"/>
                  <a:pt x="1102605" y="4473983"/>
                  <a:pt x="1102605" y="4473983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738225" y="4756288"/>
                  <a:pt x="738225" y="4756288"/>
                  <a:pt x="738225" y="4756288"/>
                </a:cubicBezTo>
                <a:cubicBezTo>
                  <a:pt x="373056" y="4478714"/>
                  <a:pt x="373056" y="4478714"/>
                  <a:pt x="373056" y="4478714"/>
                </a:cubicBezTo>
                <a:cubicBezTo>
                  <a:pt x="737436" y="4196409"/>
                  <a:pt x="737436" y="4196409"/>
                  <a:pt x="737436" y="4196409"/>
                </a:cubicBezTo>
                <a:close/>
                <a:moveTo>
                  <a:pt x="1115224" y="3544268"/>
                </a:moveTo>
                <a:cubicBezTo>
                  <a:pt x="1125477" y="3552154"/>
                  <a:pt x="1125477" y="3552154"/>
                  <a:pt x="1125477" y="3552154"/>
                </a:cubicBezTo>
                <a:cubicBezTo>
                  <a:pt x="1480393" y="3821842"/>
                  <a:pt x="1480393" y="3821842"/>
                  <a:pt x="1480393" y="3821842"/>
                </a:cubicBezTo>
                <a:cubicBezTo>
                  <a:pt x="1116013" y="4104935"/>
                  <a:pt x="1116013" y="4104935"/>
                  <a:pt x="1116013" y="4104935"/>
                </a:cubicBezTo>
                <a:cubicBezTo>
                  <a:pt x="750844" y="3826573"/>
                  <a:pt x="750844" y="3826573"/>
                  <a:pt x="750844" y="3826573"/>
                </a:cubicBezTo>
                <a:cubicBezTo>
                  <a:pt x="1115224" y="3544268"/>
                  <a:pt x="1115224" y="3544268"/>
                  <a:pt x="1115224" y="3544268"/>
                </a:cubicBezTo>
                <a:close/>
                <a:moveTo>
                  <a:pt x="1480393" y="2538851"/>
                </a:moveTo>
                <a:cubicBezTo>
                  <a:pt x="1480393" y="2885030"/>
                  <a:pt x="1480393" y="2885030"/>
                  <a:pt x="1480393" y="2885030"/>
                </a:cubicBezTo>
                <a:cubicBezTo>
                  <a:pt x="1386537" y="2957578"/>
                  <a:pt x="1386537" y="2957578"/>
                  <a:pt x="1386537" y="2957578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385748" y="2958366"/>
                  <a:pt x="1385748" y="2958366"/>
                  <a:pt x="1385748" y="2958366"/>
                </a:cubicBezTo>
                <a:cubicBezTo>
                  <a:pt x="1118379" y="3165758"/>
                  <a:pt x="1118379" y="3165758"/>
                  <a:pt x="1118379" y="3165758"/>
                </a:cubicBezTo>
                <a:cubicBezTo>
                  <a:pt x="1118379" y="2819579"/>
                  <a:pt x="1118379" y="2819579"/>
                  <a:pt x="1118379" y="2819579"/>
                </a:cubicBezTo>
                <a:cubicBezTo>
                  <a:pt x="1246148" y="2720221"/>
                  <a:pt x="1246148" y="2720221"/>
                  <a:pt x="1246148" y="2720221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246937" y="2719432"/>
                  <a:pt x="1246937" y="2719432"/>
                  <a:pt x="1246937" y="2719432"/>
                </a:cubicBezTo>
                <a:cubicBezTo>
                  <a:pt x="1480393" y="2538851"/>
                  <a:pt x="1480393" y="2538851"/>
                  <a:pt x="1480393" y="2538851"/>
                </a:cubicBezTo>
                <a:close/>
                <a:moveTo>
                  <a:pt x="732704" y="1598885"/>
                </a:moveTo>
                <a:cubicBezTo>
                  <a:pt x="1097873" y="1876459"/>
                  <a:pt x="1097873" y="1876459"/>
                  <a:pt x="1097873" y="1876459"/>
                </a:cubicBezTo>
                <a:cubicBezTo>
                  <a:pt x="860473" y="2060194"/>
                  <a:pt x="860473" y="2060194"/>
                  <a:pt x="860473" y="2060194"/>
                </a:cubicBezTo>
                <a:cubicBezTo>
                  <a:pt x="867572" y="2072022"/>
                  <a:pt x="867572" y="2072022"/>
                  <a:pt x="867572" y="2072022"/>
                </a:cubicBezTo>
                <a:cubicBezTo>
                  <a:pt x="1106548" y="1885922"/>
                  <a:pt x="1106548" y="1885922"/>
                  <a:pt x="1106548" y="1885922"/>
                </a:cubicBezTo>
                <a:cubicBezTo>
                  <a:pt x="1106548" y="2232889"/>
                  <a:pt x="1106548" y="2232889"/>
                  <a:pt x="1106548" y="2232889"/>
                </a:cubicBezTo>
                <a:cubicBezTo>
                  <a:pt x="1007172" y="2310168"/>
                  <a:pt x="1007172" y="2310168"/>
                  <a:pt x="1007172" y="2310168"/>
                </a:cubicBezTo>
                <a:cubicBezTo>
                  <a:pt x="1014270" y="2322785"/>
                  <a:pt x="1014270" y="2322785"/>
                  <a:pt x="1014270" y="2322785"/>
                </a:cubicBezTo>
                <a:cubicBezTo>
                  <a:pt x="1110492" y="2247872"/>
                  <a:pt x="1110492" y="2247872"/>
                  <a:pt x="1110492" y="2247872"/>
                </a:cubicBezTo>
                <a:cubicBezTo>
                  <a:pt x="1475660" y="2525446"/>
                  <a:pt x="1475660" y="2525446"/>
                  <a:pt x="1475660" y="2525446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112069" y="2807751"/>
                  <a:pt x="1112069" y="2807751"/>
                  <a:pt x="1112069" y="2807751"/>
                </a:cubicBezTo>
                <a:cubicBezTo>
                  <a:pt x="746900" y="2530177"/>
                  <a:pt x="746900" y="2530177"/>
                  <a:pt x="746900" y="2530177"/>
                </a:cubicBezTo>
                <a:cubicBezTo>
                  <a:pt x="1013481" y="2322785"/>
                  <a:pt x="1013481" y="2322785"/>
                  <a:pt x="1013481" y="2322785"/>
                </a:cubicBezTo>
                <a:cubicBezTo>
                  <a:pt x="1006383" y="2310168"/>
                  <a:pt x="1006383" y="2310168"/>
                  <a:pt x="1006383" y="2310168"/>
                </a:cubicBezTo>
                <a:cubicBezTo>
                  <a:pt x="744534" y="2513617"/>
                  <a:pt x="744534" y="2513617"/>
                  <a:pt x="744534" y="2513617"/>
                </a:cubicBezTo>
                <a:cubicBezTo>
                  <a:pt x="744534" y="2166650"/>
                  <a:pt x="744534" y="2166650"/>
                  <a:pt x="744534" y="2166650"/>
                </a:cubicBezTo>
                <a:cubicBezTo>
                  <a:pt x="866783" y="2072022"/>
                  <a:pt x="866783" y="2072022"/>
                  <a:pt x="866783" y="2072022"/>
                </a:cubicBezTo>
                <a:cubicBezTo>
                  <a:pt x="860473" y="2060983"/>
                  <a:pt x="860473" y="2060983"/>
                  <a:pt x="860473" y="2060983"/>
                </a:cubicBezTo>
                <a:cubicBezTo>
                  <a:pt x="738225" y="2155610"/>
                  <a:pt x="738225" y="2155610"/>
                  <a:pt x="738225" y="2155610"/>
                </a:cubicBezTo>
                <a:cubicBezTo>
                  <a:pt x="373056" y="1878036"/>
                  <a:pt x="373056" y="1878036"/>
                  <a:pt x="373056" y="1878036"/>
                </a:cubicBezTo>
                <a:cubicBezTo>
                  <a:pt x="732704" y="1598885"/>
                  <a:pt x="732704" y="1598885"/>
                  <a:pt x="732704" y="1598885"/>
                </a:cubicBezTo>
                <a:close/>
                <a:moveTo>
                  <a:pt x="1480393" y="1238512"/>
                </a:moveTo>
                <a:cubicBezTo>
                  <a:pt x="1480393" y="1585480"/>
                  <a:pt x="1480393" y="1585480"/>
                  <a:pt x="1480393" y="1585480"/>
                </a:cubicBezTo>
                <a:cubicBezTo>
                  <a:pt x="1391269" y="1654085"/>
                  <a:pt x="1391269" y="1654085"/>
                  <a:pt x="1391269" y="1654085"/>
                </a:cubicBezTo>
                <a:cubicBezTo>
                  <a:pt x="1399156" y="1664336"/>
                  <a:pt x="1399156" y="1664336"/>
                  <a:pt x="1399156" y="1664336"/>
                </a:cubicBezTo>
                <a:cubicBezTo>
                  <a:pt x="1483547" y="1598885"/>
                  <a:pt x="1483547" y="1598885"/>
                  <a:pt x="1483547" y="1598885"/>
                </a:cubicBezTo>
                <a:cubicBezTo>
                  <a:pt x="1848716" y="1876459"/>
                  <a:pt x="1848716" y="1876459"/>
                  <a:pt x="1848716" y="1876459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489068" y="2155610"/>
                  <a:pt x="1489068" y="2155610"/>
                  <a:pt x="1489068" y="2155610"/>
                </a:cubicBezTo>
                <a:cubicBezTo>
                  <a:pt x="1123900" y="1878036"/>
                  <a:pt x="1123900" y="1878036"/>
                  <a:pt x="1123900" y="1878036"/>
                </a:cubicBezTo>
                <a:cubicBezTo>
                  <a:pt x="1398368" y="1665124"/>
                  <a:pt x="1398368" y="1665124"/>
                  <a:pt x="1398368" y="1665124"/>
                </a:cubicBezTo>
                <a:cubicBezTo>
                  <a:pt x="1390481" y="1654085"/>
                  <a:pt x="1390481" y="1654085"/>
                  <a:pt x="1390481" y="1654085"/>
                </a:cubicBezTo>
                <a:cubicBezTo>
                  <a:pt x="1118379" y="1865419"/>
                  <a:pt x="1118379" y="1865419"/>
                  <a:pt x="1118379" y="1865419"/>
                </a:cubicBezTo>
                <a:cubicBezTo>
                  <a:pt x="1118379" y="1519240"/>
                  <a:pt x="1118379" y="1519240"/>
                  <a:pt x="1118379" y="1519240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480393" y="1238512"/>
                  <a:pt x="1480393" y="1238512"/>
                  <a:pt x="1480393" y="1238512"/>
                </a:cubicBezTo>
                <a:close/>
                <a:moveTo>
                  <a:pt x="1110492" y="947533"/>
                </a:moveTo>
                <a:cubicBezTo>
                  <a:pt x="1475660" y="1225107"/>
                  <a:pt x="1475660" y="1225107"/>
                  <a:pt x="1475660" y="1225107"/>
                </a:cubicBezTo>
                <a:cubicBezTo>
                  <a:pt x="1223276" y="1421459"/>
                  <a:pt x="1223276" y="1421459"/>
                  <a:pt x="1223276" y="1421459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222487" y="1422247"/>
                  <a:pt x="1222487" y="1422247"/>
                  <a:pt x="1222487" y="1422247"/>
                </a:cubicBezTo>
                <a:cubicBezTo>
                  <a:pt x="1112069" y="1508201"/>
                  <a:pt x="1112069" y="1508201"/>
                  <a:pt x="1112069" y="1508201"/>
                </a:cubicBezTo>
                <a:cubicBezTo>
                  <a:pt x="746900" y="1230627"/>
                  <a:pt x="746900" y="1230627"/>
                  <a:pt x="746900" y="1230627"/>
                </a:cubicBezTo>
                <a:cubicBezTo>
                  <a:pt x="1110492" y="947533"/>
                  <a:pt x="1110492" y="947533"/>
                  <a:pt x="1110492" y="947533"/>
                </a:cubicBezTo>
                <a:close/>
                <a:moveTo>
                  <a:pt x="1488280" y="296181"/>
                </a:moveTo>
                <a:cubicBezTo>
                  <a:pt x="1498533" y="304066"/>
                  <a:pt x="1498533" y="304066"/>
                  <a:pt x="1498533" y="304066"/>
                </a:cubicBezTo>
                <a:cubicBezTo>
                  <a:pt x="1853448" y="573754"/>
                  <a:pt x="1853448" y="573754"/>
                  <a:pt x="1853448" y="573754"/>
                </a:cubicBezTo>
                <a:cubicBezTo>
                  <a:pt x="1489068" y="856060"/>
                  <a:pt x="1489068" y="856060"/>
                  <a:pt x="1489068" y="856060"/>
                </a:cubicBezTo>
                <a:cubicBezTo>
                  <a:pt x="1123900" y="578486"/>
                  <a:pt x="1123900" y="578486"/>
                  <a:pt x="1123900" y="578486"/>
                </a:cubicBezTo>
                <a:cubicBezTo>
                  <a:pt x="1488280" y="296181"/>
                  <a:pt x="1488280" y="296181"/>
                  <a:pt x="1488280" y="296181"/>
                </a:cubicBezTo>
                <a:close/>
                <a:moveTo>
                  <a:pt x="1493012" y="0"/>
                </a:moveTo>
                <a:lnTo>
                  <a:pt x="5957423" y="0"/>
                </a:lnTo>
                <a:lnTo>
                  <a:pt x="5957423" y="6858000"/>
                </a:lnTo>
                <a:lnTo>
                  <a:pt x="843615" y="6858000"/>
                </a:lnTo>
                <a:lnTo>
                  <a:pt x="810785" y="6833040"/>
                </a:lnTo>
                <a:cubicBezTo>
                  <a:pt x="746900" y="6784470"/>
                  <a:pt x="746900" y="6784470"/>
                  <a:pt x="746900" y="6784470"/>
                </a:cubicBezTo>
                <a:cubicBezTo>
                  <a:pt x="746900" y="6429617"/>
                  <a:pt x="746900" y="6429617"/>
                  <a:pt x="746900" y="6429617"/>
                </a:cubicBezTo>
                <a:cubicBezTo>
                  <a:pt x="1019002" y="6218282"/>
                  <a:pt x="1019002" y="6218282"/>
                  <a:pt x="1019002" y="6218282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1019791" y="6217493"/>
                  <a:pt x="1019791" y="6217493"/>
                  <a:pt x="1019791" y="6217493"/>
                </a:cubicBezTo>
                <a:cubicBezTo>
                  <a:pt x="1110492" y="6147311"/>
                  <a:pt x="1110492" y="6147311"/>
                  <a:pt x="1110492" y="6147311"/>
                </a:cubicBezTo>
                <a:cubicBezTo>
                  <a:pt x="1489068" y="6435925"/>
                  <a:pt x="1489068" y="6435925"/>
                  <a:pt x="1489068" y="6435925"/>
                </a:cubicBezTo>
                <a:cubicBezTo>
                  <a:pt x="1870800" y="6140214"/>
                  <a:pt x="1870800" y="6140214"/>
                  <a:pt x="1870800" y="6140214"/>
                </a:cubicBezTo>
                <a:cubicBezTo>
                  <a:pt x="1870800" y="6021930"/>
                  <a:pt x="1870800" y="6021930"/>
                  <a:pt x="1870800" y="6021930"/>
                </a:cubicBezTo>
                <a:cubicBezTo>
                  <a:pt x="1857392" y="6027450"/>
                  <a:pt x="1857392" y="6027450"/>
                  <a:pt x="1857392" y="6027450"/>
                </a:cubicBezTo>
                <a:cubicBezTo>
                  <a:pt x="1857392" y="6133906"/>
                  <a:pt x="1857392" y="6133906"/>
                  <a:pt x="1857392" y="6133906"/>
                </a:cubicBezTo>
                <a:cubicBezTo>
                  <a:pt x="1495378" y="6413845"/>
                  <a:pt x="1495378" y="6413845"/>
                  <a:pt x="1495378" y="6413845"/>
                </a:cubicBezTo>
                <a:cubicBezTo>
                  <a:pt x="1495378" y="6067667"/>
                  <a:pt x="1495378" y="6067667"/>
                  <a:pt x="1495378" y="6067667"/>
                </a:cubicBezTo>
                <a:cubicBezTo>
                  <a:pt x="1857392" y="5786939"/>
                  <a:pt x="1857392" y="5786939"/>
                  <a:pt x="1857392" y="5786939"/>
                </a:cubicBezTo>
                <a:cubicBezTo>
                  <a:pt x="1857392" y="6026661"/>
                  <a:pt x="1857392" y="6026661"/>
                  <a:pt x="1857392" y="6026661"/>
                </a:cubicBezTo>
                <a:cubicBezTo>
                  <a:pt x="1870800" y="6021141"/>
                  <a:pt x="1870800" y="6021141"/>
                  <a:pt x="1870800" y="6021141"/>
                </a:cubicBezTo>
                <a:cubicBezTo>
                  <a:pt x="1870800" y="5770379"/>
                  <a:pt x="1870800" y="5770379"/>
                  <a:pt x="1870800" y="5770379"/>
                </a:cubicBezTo>
                <a:cubicBezTo>
                  <a:pt x="1739875" y="5671020"/>
                  <a:pt x="1739875" y="5671020"/>
                  <a:pt x="1739875" y="5671020"/>
                </a:cubicBezTo>
                <a:cubicBezTo>
                  <a:pt x="1497744" y="5487285"/>
                  <a:pt x="1497744" y="5487285"/>
                  <a:pt x="1497744" y="5487285"/>
                </a:cubicBezTo>
                <a:cubicBezTo>
                  <a:pt x="1497744" y="5307493"/>
                  <a:pt x="1497744" y="5307493"/>
                  <a:pt x="1497744" y="5307493"/>
                </a:cubicBezTo>
                <a:cubicBezTo>
                  <a:pt x="1484336" y="5309858"/>
                  <a:pt x="1484336" y="5309858"/>
                  <a:pt x="1484336" y="5309858"/>
                </a:cubicBezTo>
                <a:cubicBezTo>
                  <a:pt x="1484336" y="5480976"/>
                  <a:pt x="1484336" y="5480976"/>
                  <a:pt x="1484336" y="5480976"/>
                </a:cubicBezTo>
                <a:cubicBezTo>
                  <a:pt x="1122322" y="5761705"/>
                  <a:pt x="1122322" y="5761705"/>
                  <a:pt x="1122322" y="5761705"/>
                </a:cubicBezTo>
                <a:cubicBezTo>
                  <a:pt x="1122322" y="5415526"/>
                  <a:pt x="1122322" y="5415526"/>
                  <a:pt x="1122322" y="5415526"/>
                </a:cubicBezTo>
                <a:cubicBezTo>
                  <a:pt x="1292682" y="5283047"/>
                  <a:pt x="1292682" y="5283047"/>
                  <a:pt x="1292682" y="5283047"/>
                </a:cubicBezTo>
                <a:cubicBezTo>
                  <a:pt x="1285583" y="5272796"/>
                  <a:pt x="1285583" y="5272796"/>
                  <a:pt x="1285583" y="5272796"/>
                </a:cubicBezTo>
                <a:cubicBezTo>
                  <a:pt x="1116013" y="5403697"/>
                  <a:pt x="1116013" y="5403697"/>
                  <a:pt x="1116013" y="5403697"/>
                </a:cubicBezTo>
                <a:cubicBezTo>
                  <a:pt x="750844" y="5126124"/>
                  <a:pt x="750844" y="5126124"/>
                  <a:pt x="750844" y="5126124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110492" y="4847761"/>
                  <a:pt x="1110492" y="4847761"/>
                  <a:pt x="1110492" y="4847761"/>
                </a:cubicBezTo>
                <a:cubicBezTo>
                  <a:pt x="1475660" y="5125335"/>
                  <a:pt x="1475660" y="5125335"/>
                  <a:pt x="1475660" y="5125335"/>
                </a:cubicBezTo>
                <a:cubicBezTo>
                  <a:pt x="1285583" y="5272008"/>
                  <a:pt x="1285583" y="5272008"/>
                  <a:pt x="1285583" y="5272008"/>
                </a:cubicBezTo>
                <a:cubicBezTo>
                  <a:pt x="1293470" y="5283047"/>
                  <a:pt x="1293470" y="5283047"/>
                  <a:pt x="1293470" y="5283047"/>
                </a:cubicBezTo>
                <a:cubicBezTo>
                  <a:pt x="1484336" y="5134798"/>
                  <a:pt x="1484336" y="5134798"/>
                  <a:pt x="1484336" y="5134798"/>
                </a:cubicBezTo>
                <a:cubicBezTo>
                  <a:pt x="1484336" y="5309070"/>
                  <a:pt x="1484336" y="5309070"/>
                  <a:pt x="1484336" y="5309070"/>
                </a:cubicBezTo>
                <a:cubicBezTo>
                  <a:pt x="1497744" y="5306704"/>
                  <a:pt x="1497744" y="5306704"/>
                  <a:pt x="1497744" y="5306704"/>
                </a:cubicBezTo>
                <a:cubicBezTo>
                  <a:pt x="1497744" y="5129278"/>
                  <a:pt x="1497744" y="5129278"/>
                  <a:pt x="1497744" y="5129278"/>
                </a:cubicBezTo>
                <a:cubicBezTo>
                  <a:pt x="1513518" y="5116661"/>
                  <a:pt x="1513518" y="5116661"/>
                  <a:pt x="1513518" y="5116661"/>
                </a:cubicBezTo>
                <a:cubicBezTo>
                  <a:pt x="1513518" y="5100101"/>
                  <a:pt x="1513518" y="5100101"/>
                  <a:pt x="1513518" y="5100101"/>
                </a:cubicBezTo>
                <a:cubicBezTo>
                  <a:pt x="1495378" y="5114295"/>
                  <a:pt x="1495378" y="5114295"/>
                  <a:pt x="1495378" y="5114295"/>
                </a:cubicBezTo>
                <a:cubicBezTo>
                  <a:pt x="1495378" y="4768116"/>
                  <a:pt x="1495378" y="4768116"/>
                  <a:pt x="1495378" y="4768116"/>
                </a:cubicBezTo>
                <a:cubicBezTo>
                  <a:pt x="1513518" y="4753922"/>
                  <a:pt x="1513518" y="4753922"/>
                  <a:pt x="1513518" y="4753922"/>
                </a:cubicBezTo>
                <a:cubicBezTo>
                  <a:pt x="1513518" y="4737362"/>
                  <a:pt x="1513518" y="4737362"/>
                  <a:pt x="1513518" y="4737362"/>
                </a:cubicBezTo>
                <a:cubicBezTo>
                  <a:pt x="1489068" y="4756288"/>
                  <a:pt x="1489068" y="4756288"/>
                  <a:pt x="1489068" y="4756288"/>
                </a:cubicBezTo>
                <a:cubicBezTo>
                  <a:pt x="1123900" y="4478714"/>
                  <a:pt x="1123900" y="4478714"/>
                  <a:pt x="1123900" y="4478714"/>
                </a:cubicBezTo>
                <a:cubicBezTo>
                  <a:pt x="1488280" y="4196409"/>
                  <a:pt x="1488280" y="4196409"/>
                  <a:pt x="1488280" y="4196409"/>
                </a:cubicBezTo>
                <a:cubicBezTo>
                  <a:pt x="1853448" y="4473983"/>
                  <a:pt x="1853448" y="4473983"/>
                  <a:pt x="1853448" y="4473983"/>
                </a:cubicBezTo>
                <a:cubicBezTo>
                  <a:pt x="1514307" y="4737362"/>
                  <a:pt x="1514307" y="4737362"/>
                  <a:pt x="1514307" y="4737362"/>
                </a:cubicBezTo>
                <a:cubicBezTo>
                  <a:pt x="1514307" y="4753134"/>
                  <a:pt x="1514307" y="4753134"/>
                  <a:pt x="1514307" y="4753134"/>
                </a:cubicBezTo>
                <a:cubicBezTo>
                  <a:pt x="1857392" y="4487388"/>
                  <a:pt x="1857392" y="4487388"/>
                  <a:pt x="1857392" y="4487388"/>
                </a:cubicBezTo>
                <a:cubicBezTo>
                  <a:pt x="1857392" y="4833567"/>
                  <a:pt x="1857392" y="4833567"/>
                  <a:pt x="1857392" y="4833567"/>
                </a:cubicBezTo>
                <a:cubicBezTo>
                  <a:pt x="1514307" y="5100101"/>
                  <a:pt x="1514307" y="5100101"/>
                  <a:pt x="1514307" y="5100101"/>
                </a:cubicBezTo>
                <a:cubicBezTo>
                  <a:pt x="1514307" y="5116661"/>
                  <a:pt x="1514307" y="5116661"/>
                  <a:pt x="1514307" y="5116661"/>
                </a:cubicBezTo>
                <a:cubicBezTo>
                  <a:pt x="1870800" y="4839875"/>
                  <a:pt x="1870800" y="4839875"/>
                  <a:pt x="1870800" y="4839875"/>
                </a:cubicBezTo>
                <a:cubicBezTo>
                  <a:pt x="1870800" y="4470828"/>
                  <a:pt x="1870800" y="4470828"/>
                  <a:pt x="1870800" y="4470828"/>
                </a:cubicBezTo>
                <a:cubicBezTo>
                  <a:pt x="1497744" y="4186946"/>
                  <a:pt x="1497744" y="4186946"/>
                  <a:pt x="1497744" y="4186946"/>
                </a:cubicBezTo>
                <a:cubicBezTo>
                  <a:pt x="1497744" y="3839190"/>
                  <a:pt x="1497744" y="3839190"/>
                  <a:pt x="1497744" y="3839190"/>
                </a:cubicBezTo>
                <a:cubicBezTo>
                  <a:pt x="1484336" y="3849441"/>
                  <a:pt x="1484336" y="3849441"/>
                  <a:pt x="1484336" y="3849441"/>
                </a:cubicBezTo>
                <a:cubicBezTo>
                  <a:pt x="1484336" y="4182215"/>
                  <a:pt x="1484336" y="4182215"/>
                  <a:pt x="1484336" y="4182215"/>
                </a:cubicBezTo>
                <a:cubicBezTo>
                  <a:pt x="1122322" y="4462154"/>
                  <a:pt x="1122322" y="4462154"/>
                  <a:pt x="1122322" y="4462154"/>
                </a:cubicBezTo>
                <a:cubicBezTo>
                  <a:pt x="1122322" y="4115975"/>
                  <a:pt x="1122322" y="4115975"/>
                  <a:pt x="1122322" y="4115975"/>
                </a:cubicBezTo>
                <a:cubicBezTo>
                  <a:pt x="1484336" y="3835248"/>
                  <a:pt x="1484336" y="3835248"/>
                  <a:pt x="1484336" y="3835248"/>
                </a:cubicBezTo>
                <a:cubicBezTo>
                  <a:pt x="1484336" y="3848653"/>
                  <a:pt x="1484336" y="3848653"/>
                  <a:pt x="1484336" y="3848653"/>
                </a:cubicBezTo>
                <a:cubicBezTo>
                  <a:pt x="1497744" y="3838402"/>
                  <a:pt x="1497744" y="3838402"/>
                  <a:pt x="1497744" y="3838402"/>
                </a:cubicBezTo>
                <a:cubicBezTo>
                  <a:pt x="1497744" y="3818688"/>
                  <a:pt x="1497744" y="3818688"/>
                  <a:pt x="1497744" y="3818688"/>
                </a:cubicBezTo>
                <a:cubicBezTo>
                  <a:pt x="1136519" y="3544268"/>
                  <a:pt x="1136519" y="3544268"/>
                  <a:pt x="1136519" y="3544268"/>
                </a:cubicBezTo>
                <a:cubicBezTo>
                  <a:pt x="1125477" y="3552154"/>
                  <a:pt x="1125477" y="3552154"/>
                  <a:pt x="1125477" y="3552154"/>
                </a:cubicBezTo>
                <a:cubicBezTo>
                  <a:pt x="1135730" y="3543479"/>
                  <a:pt x="1135730" y="3543479"/>
                  <a:pt x="1135730" y="3543479"/>
                </a:cubicBezTo>
                <a:cubicBezTo>
                  <a:pt x="1119956" y="3531651"/>
                  <a:pt x="1119956" y="3531651"/>
                  <a:pt x="1119956" y="3531651"/>
                </a:cubicBezTo>
                <a:cubicBezTo>
                  <a:pt x="1119956" y="3519822"/>
                  <a:pt x="1119956" y="3519822"/>
                  <a:pt x="1119956" y="3519822"/>
                </a:cubicBezTo>
                <a:cubicBezTo>
                  <a:pt x="1106548" y="3519822"/>
                  <a:pt x="1106548" y="3519822"/>
                  <a:pt x="1106548" y="3519822"/>
                </a:cubicBezTo>
                <a:cubicBezTo>
                  <a:pt x="1106548" y="3532439"/>
                  <a:pt x="1106548" y="3532439"/>
                  <a:pt x="1106548" y="3532439"/>
                </a:cubicBezTo>
                <a:cubicBezTo>
                  <a:pt x="744534" y="3812379"/>
                  <a:pt x="744534" y="3812379"/>
                  <a:pt x="744534" y="3812379"/>
                </a:cubicBezTo>
                <a:cubicBezTo>
                  <a:pt x="744534" y="3495377"/>
                  <a:pt x="744534" y="3495377"/>
                  <a:pt x="744534" y="3495377"/>
                </a:cubicBezTo>
                <a:cubicBezTo>
                  <a:pt x="744534" y="3466989"/>
                  <a:pt x="744534" y="3466989"/>
                  <a:pt x="744534" y="3466989"/>
                </a:cubicBezTo>
                <a:cubicBezTo>
                  <a:pt x="1106548" y="3186261"/>
                  <a:pt x="1106548" y="3186261"/>
                  <a:pt x="1106548" y="3186261"/>
                </a:cubicBezTo>
                <a:cubicBezTo>
                  <a:pt x="1106548" y="3500109"/>
                  <a:pt x="1106548" y="3500109"/>
                  <a:pt x="1106548" y="3500109"/>
                </a:cubicBezTo>
                <a:cubicBezTo>
                  <a:pt x="1106548" y="3519034"/>
                  <a:pt x="1106548" y="3519034"/>
                  <a:pt x="1106548" y="3519034"/>
                </a:cubicBezTo>
                <a:cubicBezTo>
                  <a:pt x="1119956" y="3519034"/>
                  <a:pt x="1119956" y="3519034"/>
                  <a:pt x="1119956" y="3519034"/>
                </a:cubicBezTo>
                <a:cubicBezTo>
                  <a:pt x="1119956" y="3180741"/>
                  <a:pt x="1119956" y="3180741"/>
                  <a:pt x="1119956" y="3180741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483547" y="2899224"/>
                  <a:pt x="1483547" y="2899224"/>
                  <a:pt x="1483547" y="2899224"/>
                </a:cubicBezTo>
                <a:cubicBezTo>
                  <a:pt x="1862913" y="3187049"/>
                  <a:pt x="1862913" y="3187049"/>
                  <a:pt x="1862913" y="3187049"/>
                </a:cubicBezTo>
                <a:cubicBezTo>
                  <a:pt x="2243855" y="2891339"/>
                  <a:pt x="2243855" y="2891339"/>
                  <a:pt x="2243855" y="2891339"/>
                </a:cubicBezTo>
                <a:cubicBezTo>
                  <a:pt x="2243855" y="2773843"/>
                  <a:pt x="2243855" y="2773843"/>
                  <a:pt x="2243855" y="2773843"/>
                </a:cubicBezTo>
                <a:cubicBezTo>
                  <a:pt x="2231236" y="2779363"/>
                  <a:pt x="2231236" y="2779363"/>
                  <a:pt x="2231236" y="2779363"/>
                </a:cubicBezTo>
                <a:cubicBezTo>
                  <a:pt x="2231236" y="2885030"/>
                  <a:pt x="2231236" y="2885030"/>
                  <a:pt x="2231236" y="2885030"/>
                </a:cubicBezTo>
                <a:cubicBezTo>
                  <a:pt x="1869222" y="3165758"/>
                  <a:pt x="1869222" y="3165758"/>
                  <a:pt x="1869222" y="3165758"/>
                </a:cubicBezTo>
                <a:cubicBezTo>
                  <a:pt x="1869222" y="2819579"/>
                  <a:pt x="1869222" y="2819579"/>
                  <a:pt x="1869222" y="2819579"/>
                </a:cubicBezTo>
                <a:cubicBezTo>
                  <a:pt x="2231236" y="2538851"/>
                  <a:pt x="2231236" y="2538851"/>
                  <a:pt x="2231236" y="2538851"/>
                </a:cubicBezTo>
                <a:cubicBezTo>
                  <a:pt x="2231236" y="2778574"/>
                  <a:pt x="2231236" y="2778574"/>
                  <a:pt x="2231236" y="2778574"/>
                </a:cubicBezTo>
                <a:cubicBezTo>
                  <a:pt x="2243855" y="2773054"/>
                  <a:pt x="2243855" y="2773054"/>
                  <a:pt x="2243855" y="2773054"/>
                </a:cubicBezTo>
                <a:cubicBezTo>
                  <a:pt x="2243855" y="2522291"/>
                  <a:pt x="2243855" y="2522291"/>
                  <a:pt x="2243855" y="2522291"/>
                </a:cubicBezTo>
                <a:cubicBezTo>
                  <a:pt x="2113720" y="2422933"/>
                  <a:pt x="2113720" y="2422933"/>
                  <a:pt x="2113720" y="2422933"/>
                </a:cubicBezTo>
                <a:cubicBezTo>
                  <a:pt x="2100312" y="2429241"/>
                  <a:pt x="2100312" y="2429241"/>
                  <a:pt x="2100312" y="2429241"/>
                </a:cubicBezTo>
                <a:cubicBezTo>
                  <a:pt x="2226503" y="2525446"/>
                  <a:pt x="2226503" y="2525446"/>
                  <a:pt x="2226503" y="2525446"/>
                </a:cubicBezTo>
                <a:cubicBezTo>
                  <a:pt x="1862124" y="2807751"/>
                  <a:pt x="1862124" y="2807751"/>
                  <a:pt x="1862124" y="2807751"/>
                </a:cubicBezTo>
                <a:cubicBezTo>
                  <a:pt x="1496955" y="2530177"/>
                  <a:pt x="1496955" y="2530177"/>
                  <a:pt x="1496955" y="2530177"/>
                </a:cubicBezTo>
                <a:cubicBezTo>
                  <a:pt x="1861335" y="2247872"/>
                  <a:pt x="1861335" y="2247872"/>
                  <a:pt x="1861335" y="2247872"/>
                </a:cubicBezTo>
                <a:cubicBezTo>
                  <a:pt x="2099523" y="2428452"/>
                  <a:pt x="2099523" y="2428452"/>
                  <a:pt x="2099523" y="2428452"/>
                </a:cubicBezTo>
                <a:cubicBezTo>
                  <a:pt x="2112931" y="2422144"/>
                  <a:pt x="2112931" y="2422144"/>
                  <a:pt x="2112931" y="2422144"/>
                </a:cubicBezTo>
                <a:cubicBezTo>
                  <a:pt x="1870800" y="2238409"/>
                  <a:pt x="1870800" y="2238409"/>
                  <a:pt x="1870800" y="2238409"/>
                </a:cubicBezTo>
                <a:cubicBezTo>
                  <a:pt x="1870800" y="2059405"/>
                  <a:pt x="1870800" y="2059405"/>
                  <a:pt x="1870800" y="2059405"/>
                </a:cubicBezTo>
                <a:cubicBezTo>
                  <a:pt x="1857392" y="2060983"/>
                  <a:pt x="1857392" y="2060983"/>
                  <a:pt x="1857392" y="2060983"/>
                </a:cubicBezTo>
                <a:cubicBezTo>
                  <a:pt x="1857392" y="2232889"/>
                  <a:pt x="1857392" y="2232889"/>
                  <a:pt x="1857392" y="2232889"/>
                </a:cubicBezTo>
                <a:cubicBezTo>
                  <a:pt x="1496167" y="2513617"/>
                  <a:pt x="1496167" y="2513617"/>
                  <a:pt x="1496167" y="2513617"/>
                </a:cubicBezTo>
                <a:cubicBezTo>
                  <a:pt x="1496167" y="2166650"/>
                  <a:pt x="1496167" y="2166650"/>
                  <a:pt x="1496167" y="2166650"/>
                </a:cubicBezTo>
                <a:cubicBezTo>
                  <a:pt x="1666526" y="2034960"/>
                  <a:pt x="1666526" y="2034960"/>
                  <a:pt x="1666526" y="2034960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666526" y="2034172"/>
                  <a:pt x="1666526" y="2034172"/>
                  <a:pt x="1666526" y="2034172"/>
                </a:cubicBezTo>
                <a:cubicBezTo>
                  <a:pt x="1857392" y="1885922"/>
                  <a:pt x="1857392" y="1885922"/>
                  <a:pt x="1857392" y="1885922"/>
                </a:cubicBezTo>
                <a:cubicBezTo>
                  <a:pt x="1857392" y="2060194"/>
                  <a:pt x="1857392" y="2060194"/>
                  <a:pt x="1857392" y="2060194"/>
                </a:cubicBezTo>
                <a:cubicBezTo>
                  <a:pt x="1870800" y="2058617"/>
                  <a:pt x="1870800" y="2058617"/>
                  <a:pt x="1870800" y="2058617"/>
                </a:cubicBezTo>
                <a:cubicBezTo>
                  <a:pt x="1870800" y="1881190"/>
                  <a:pt x="1870800" y="1881190"/>
                  <a:pt x="1870800" y="1881190"/>
                </a:cubicBezTo>
                <a:cubicBezTo>
                  <a:pt x="1886574" y="1868573"/>
                  <a:pt x="1886574" y="1868573"/>
                  <a:pt x="1886574" y="1868573"/>
                </a:cubicBezTo>
                <a:cubicBezTo>
                  <a:pt x="1886574" y="1852014"/>
                  <a:pt x="1886574" y="1852014"/>
                  <a:pt x="1886574" y="1852014"/>
                </a:cubicBezTo>
                <a:cubicBezTo>
                  <a:pt x="1869222" y="1865419"/>
                  <a:pt x="1869222" y="1865419"/>
                  <a:pt x="1869222" y="1865419"/>
                </a:cubicBezTo>
                <a:cubicBezTo>
                  <a:pt x="1869222" y="1519240"/>
                  <a:pt x="1869222" y="1519240"/>
                  <a:pt x="1869222" y="1519240"/>
                </a:cubicBezTo>
                <a:cubicBezTo>
                  <a:pt x="1886574" y="1505835"/>
                  <a:pt x="1886574" y="1505835"/>
                  <a:pt x="1886574" y="1505835"/>
                </a:cubicBezTo>
                <a:cubicBezTo>
                  <a:pt x="1886574" y="1489275"/>
                  <a:pt x="1886574" y="1489275"/>
                  <a:pt x="1886574" y="1489275"/>
                </a:cubicBezTo>
                <a:cubicBezTo>
                  <a:pt x="1862124" y="1508201"/>
                  <a:pt x="1862124" y="1508201"/>
                  <a:pt x="1862124" y="1508201"/>
                </a:cubicBezTo>
                <a:cubicBezTo>
                  <a:pt x="1496955" y="1230627"/>
                  <a:pt x="1496955" y="1230627"/>
                  <a:pt x="1496955" y="1230627"/>
                </a:cubicBezTo>
                <a:cubicBezTo>
                  <a:pt x="1861335" y="947533"/>
                  <a:pt x="1861335" y="947533"/>
                  <a:pt x="1861335" y="947533"/>
                </a:cubicBezTo>
                <a:cubicBezTo>
                  <a:pt x="2226503" y="1225107"/>
                  <a:pt x="2226503" y="1225107"/>
                  <a:pt x="2226503" y="1225107"/>
                </a:cubicBezTo>
                <a:cubicBezTo>
                  <a:pt x="1887362" y="1488487"/>
                  <a:pt x="1887362" y="1488487"/>
                  <a:pt x="1887362" y="1488487"/>
                </a:cubicBezTo>
                <a:cubicBezTo>
                  <a:pt x="1887362" y="1505046"/>
                  <a:pt x="1887362" y="1505046"/>
                  <a:pt x="1887362" y="1505046"/>
                </a:cubicBezTo>
                <a:cubicBezTo>
                  <a:pt x="2231236" y="1238512"/>
                  <a:pt x="2231236" y="1238512"/>
                  <a:pt x="2231236" y="1238512"/>
                </a:cubicBezTo>
                <a:cubicBezTo>
                  <a:pt x="2231236" y="1585480"/>
                  <a:pt x="2231236" y="1585480"/>
                  <a:pt x="2231236" y="1585480"/>
                </a:cubicBezTo>
                <a:lnTo>
                  <a:pt x="1887362" y="1851225"/>
                </a:lnTo>
                <a:cubicBezTo>
                  <a:pt x="1887362" y="1867785"/>
                  <a:pt x="1887362" y="1867785"/>
                  <a:pt x="1887362" y="1867785"/>
                </a:cubicBezTo>
                <a:cubicBezTo>
                  <a:pt x="2243855" y="1591788"/>
                  <a:pt x="2243855" y="1591788"/>
                  <a:pt x="2243855" y="1591788"/>
                </a:cubicBezTo>
                <a:cubicBezTo>
                  <a:pt x="2243855" y="1221952"/>
                  <a:pt x="2243855" y="1221952"/>
                  <a:pt x="2243855" y="1221952"/>
                </a:cubicBezTo>
                <a:cubicBezTo>
                  <a:pt x="1870800" y="938859"/>
                  <a:pt x="1870800" y="938859"/>
                  <a:pt x="1870800" y="938859"/>
                </a:cubicBezTo>
                <a:cubicBezTo>
                  <a:pt x="1870800" y="590314"/>
                  <a:pt x="1870800" y="590314"/>
                  <a:pt x="1870800" y="590314"/>
                </a:cubicBezTo>
                <a:cubicBezTo>
                  <a:pt x="1857392" y="600566"/>
                  <a:pt x="1857392" y="600566"/>
                  <a:pt x="1857392" y="600566"/>
                </a:cubicBezTo>
                <a:cubicBezTo>
                  <a:pt x="1857392" y="933339"/>
                  <a:pt x="1857392" y="933339"/>
                  <a:pt x="1857392" y="933339"/>
                </a:cubicBezTo>
                <a:cubicBezTo>
                  <a:pt x="1496167" y="1214067"/>
                  <a:pt x="1496167" y="1214067"/>
                  <a:pt x="1496167" y="1214067"/>
                </a:cubicBezTo>
                <a:cubicBezTo>
                  <a:pt x="1496167" y="867888"/>
                  <a:pt x="1496167" y="867888"/>
                  <a:pt x="1496167" y="867888"/>
                </a:cubicBezTo>
                <a:cubicBezTo>
                  <a:pt x="1857392" y="587160"/>
                  <a:pt x="1857392" y="587160"/>
                  <a:pt x="1857392" y="587160"/>
                </a:cubicBezTo>
                <a:cubicBezTo>
                  <a:pt x="1857392" y="599777"/>
                  <a:pt x="1857392" y="599777"/>
                  <a:pt x="1857392" y="599777"/>
                </a:cubicBezTo>
                <a:cubicBezTo>
                  <a:pt x="1870800" y="589526"/>
                  <a:pt x="1870800" y="589526"/>
                  <a:pt x="1870800" y="589526"/>
                </a:cubicBezTo>
                <a:cubicBezTo>
                  <a:pt x="1870800" y="570600"/>
                  <a:pt x="1870800" y="570600"/>
                  <a:pt x="1870800" y="570600"/>
                </a:cubicBezTo>
                <a:cubicBezTo>
                  <a:pt x="1509574" y="295392"/>
                  <a:pt x="1509574" y="295392"/>
                  <a:pt x="1509574" y="295392"/>
                </a:cubicBezTo>
                <a:cubicBezTo>
                  <a:pt x="1498533" y="304066"/>
                  <a:pt x="1498533" y="304066"/>
                  <a:pt x="1498533" y="304066"/>
                </a:cubicBezTo>
                <a:cubicBezTo>
                  <a:pt x="1508786" y="295392"/>
                  <a:pt x="1508786" y="295392"/>
                  <a:pt x="1508786" y="295392"/>
                </a:cubicBezTo>
                <a:cubicBezTo>
                  <a:pt x="1493012" y="283564"/>
                  <a:pt x="1493012" y="283564"/>
                  <a:pt x="1493012" y="283564"/>
                </a:cubicBezTo>
                <a:cubicBezTo>
                  <a:pt x="1493012" y="97759"/>
                  <a:pt x="1493012" y="28082"/>
                  <a:pt x="1493012" y="1953"/>
                </a:cubicBezTo>
                <a:close/>
                <a:moveTo>
                  <a:pt x="1398859" y="0"/>
                </a:moveTo>
                <a:lnTo>
                  <a:pt x="1480393" y="0"/>
                </a:lnTo>
                <a:lnTo>
                  <a:pt x="1480393" y="84404"/>
                </a:lnTo>
                <a:cubicBezTo>
                  <a:pt x="1480393" y="283564"/>
                  <a:pt x="1480393" y="283564"/>
                  <a:pt x="1480393" y="283564"/>
                </a:cubicBezTo>
                <a:cubicBezTo>
                  <a:pt x="1118379" y="564292"/>
                  <a:pt x="1118379" y="564292"/>
                  <a:pt x="1118379" y="564292"/>
                </a:cubicBezTo>
                <a:cubicBezTo>
                  <a:pt x="1118379" y="218113"/>
                  <a:pt x="1118379" y="218113"/>
                  <a:pt x="1118379" y="218113"/>
                </a:cubicBezTo>
                <a:cubicBezTo>
                  <a:pt x="1267443" y="102194"/>
                  <a:pt x="1341976" y="44235"/>
                  <a:pt x="1379242" y="15255"/>
                </a:cubicBezTo>
                <a:close/>
                <a:moveTo>
                  <a:pt x="840168" y="0"/>
                </a:moveTo>
                <a:lnTo>
                  <a:pt x="1377550" y="0"/>
                </a:lnTo>
                <a:lnTo>
                  <a:pt x="1301753" y="58896"/>
                </a:lnTo>
                <a:cubicBezTo>
                  <a:pt x="1112069" y="206284"/>
                  <a:pt x="1112069" y="206284"/>
                  <a:pt x="1112069" y="206284"/>
                </a:cubicBezTo>
                <a:cubicBezTo>
                  <a:pt x="966554" y="95886"/>
                  <a:pt x="893796" y="40686"/>
                  <a:pt x="857417" y="1308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6118657" cy="453231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9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40" y="314036"/>
            <a:ext cx="6118656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59944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>
            <a:extLst>
              <a:ext uri="{FF2B5EF4-FFF2-40B4-BE49-F238E27FC236}">
                <a16:creationId xmlns:a16="http://schemas.microsoft.com/office/drawing/2014/main" id="{8ADFDDB7-8C7E-D45A-96B3-1A9EBD1B6760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EBA0BEC-B644-623E-6D5F-4028774EC28B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22" name="Logo CEA">
              <a:extLst>
                <a:ext uri="{FF2B5EF4-FFF2-40B4-BE49-F238E27FC236}">
                  <a16:creationId xmlns:a16="http://schemas.microsoft.com/office/drawing/2014/main" id="{41781B71-FA7E-3A77-138A-F8EC208614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0F05E3D2-1467-BBD4-EE19-55F1FF901071}"/>
              </a:ext>
            </a:extLst>
          </p:cNvPr>
          <p:cNvSpPr/>
          <p:nvPr userDrawn="1"/>
        </p:nvSpPr>
        <p:spPr>
          <a:xfrm>
            <a:off x="7170057" y="0"/>
            <a:ext cx="502194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0916" y="1381125"/>
            <a:ext cx="5979247" cy="453231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3721" y="314036"/>
            <a:ext cx="5976441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bla bla bla  - Document émis par le CEA dans le cadre de l’Accord Tripartite CEA-EDF-Framatome 2020 – F35158 Reproduction et diffusion soumises aux termes de l’accord</a:t>
            </a:r>
            <a:endParaRPr lang="fr-FR"/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99E12E89-87DE-B6F7-B1A1-FBC84445BA6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0"/>
            <a:ext cx="5305156" cy="6858000"/>
          </a:xfrm>
          <a:custGeom>
            <a:avLst/>
            <a:gdLst>
              <a:gd name="connsiteX0" fmla="*/ 4647758 w 5305156"/>
              <a:gd name="connsiteY0" fmla="*/ 6793932 h 6858000"/>
              <a:gd name="connsiteX1" fmla="*/ 4720099 w 5305156"/>
              <a:gd name="connsiteY1" fmla="*/ 6857017 h 6858000"/>
              <a:gd name="connsiteX2" fmla="*/ 4721226 w 5305156"/>
              <a:gd name="connsiteY2" fmla="*/ 6858000 h 6858000"/>
              <a:gd name="connsiteX3" fmla="*/ 4572862 w 5305156"/>
              <a:gd name="connsiteY3" fmla="*/ 6858000 h 6858000"/>
              <a:gd name="connsiteX4" fmla="*/ 4579542 w 5305156"/>
              <a:gd name="connsiteY4" fmla="*/ 6852286 h 6858000"/>
              <a:gd name="connsiteX5" fmla="*/ 4647758 w 5305156"/>
              <a:gd name="connsiteY5" fmla="*/ 6793932 h 6858000"/>
              <a:gd name="connsiteX6" fmla="*/ 4651972 w 5305156"/>
              <a:gd name="connsiteY6" fmla="*/ 6434348 h 6858000"/>
              <a:gd name="connsiteX7" fmla="*/ 4974349 w 5305156"/>
              <a:gd name="connsiteY7" fmla="*/ 6715076 h 6858000"/>
              <a:gd name="connsiteX8" fmla="*/ 4974349 w 5305156"/>
              <a:gd name="connsiteY8" fmla="*/ 6799592 h 6858000"/>
              <a:gd name="connsiteX9" fmla="*/ 4974349 w 5305156"/>
              <a:gd name="connsiteY9" fmla="*/ 6858000 h 6858000"/>
              <a:gd name="connsiteX10" fmla="*/ 4741003 w 5305156"/>
              <a:gd name="connsiteY10" fmla="*/ 6858000 h 6858000"/>
              <a:gd name="connsiteX11" fmla="*/ 4736254 w 5305156"/>
              <a:gd name="connsiteY11" fmla="*/ 6853863 h 6858000"/>
              <a:gd name="connsiteX12" fmla="*/ 4720099 w 5305156"/>
              <a:gd name="connsiteY12" fmla="*/ 6857017 h 6858000"/>
              <a:gd name="connsiteX13" fmla="*/ 4735551 w 5305156"/>
              <a:gd name="connsiteY13" fmla="*/ 6853075 h 6858000"/>
              <a:gd name="connsiteX14" fmla="*/ 4651972 w 5305156"/>
              <a:gd name="connsiteY14" fmla="*/ 6780527 h 6858000"/>
              <a:gd name="connsiteX15" fmla="*/ 4651972 w 5305156"/>
              <a:gd name="connsiteY15" fmla="*/ 6434348 h 6858000"/>
              <a:gd name="connsiteX16" fmla="*/ 4319762 w 5305156"/>
              <a:gd name="connsiteY16" fmla="*/ 5786939 h 6858000"/>
              <a:gd name="connsiteX17" fmla="*/ 4527656 w 5305156"/>
              <a:gd name="connsiteY17" fmla="*/ 5968308 h 6858000"/>
              <a:gd name="connsiteX18" fmla="*/ 4642139 w 5305156"/>
              <a:gd name="connsiteY18" fmla="*/ 6067667 h 6858000"/>
              <a:gd name="connsiteX19" fmla="*/ 4642139 w 5305156"/>
              <a:gd name="connsiteY19" fmla="*/ 6413845 h 6858000"/>
              <a:gd name="connsiteX20" fmla="*/ 4403341 w 5305156"/>
              <a:gd name="connsiteY20" fmla="*/ 6206454 h 6858000"/>
              <a:gd name="connsiteX21" fmla="*/ 4319762 w 5305156"/>
              <a:gd name="connsiteY21" fmla="*/ 6133906 h 6858000"/>
              <a:gd name="connsiteX22" fmla="*/ 4319762 w 5305156"/>
              <a:gd name="connsiteY22" fmla="*/ 5786939 h 6858000"/>
              <a:gd name="connsiteX23" fmla="*/ 3755776 w 5305156"/>
              <a:gd name="connsiteY23" fmla="*/ 5671020 h 6858000"/>
              <a:gd name="connsiteX24" fmla="*/ 3767716 w 5305156"/>
              <a:gd name="connsiteY24" fmla="*/ 5677328 h 6858000"/>
              <a:gd name="connsiteX25" fmla="*/ 3755776 w 5305156"/>
              <a:gd name="connsiteY25" fmla="*/ 5671020 h 6858000"/>
              <a:gd name="connsiteX26" fmla="*/ 3979825 w 5305156"/>
              <a:gd name="connsiteY26" fmla="*/ 5495959 h 6858000"/>
              <a:gd name="connsiteX27" fmla="*/ 4304309 w 5305156"/>
              <a:gd name="connsiteY27" fmla="*/ 5779053 h 6858000"/>
              <a:gd name="connsiteX28" fmla="*/ 3979123 w 5305156"/>
              <a:gd name="connsiteY28" fmla="*/ 6056627 h 6858000"/>
              <a:gd name="connsiteX29" fmla="*/ 3654638 w 5305156"/>
              <a:gd name="connsiteY29" fmla="*/ 5773533 h 6858000"/>
              <a:gd name="connsiteX30" fmla="*/ 3767716 w 5305156"/>
              <a:gd name="connsiteY30" fmla="*/ 5677328 h 6858000"/>
              <a:gd name="connsiteX31" fmla="*/ 3979825 w 5305156"/>
              <a:gd name="connsiteY31" fmla="*/ 5495959 h 6858000"/>
              <a:gd name="connsiteX32" fmla="*/ 4984885 w 5305156"/>
              <a:gd name="connsiteY32" fmla="*/ 4847761 h 6858000"/>
              <a:gd name="connsiteX33" fmla="*/ 5305156 w 5305156"/>
              <a:gd name="connsiteY33" fmla="*/ 5126124 h 6858000"/>
              <a:gd name="connsiteX34" fmla="*/ 4979968 w 5305156"/>
              <a:gd name="connsiteY34" fmla="*/ 5403697 h 6858000"/>
              <a:gd name="connsiteX35" fmla="*/ 4871807 w 5305156"/>
              <a:gd name="connsiteY35" fmla="*/ 5309070 h 6858000"/>
              <a:gd name="connsiteX36" fmla="*/ 4865486 w 5305156"/>
              <a:gd name="connsiteY36" fmla="*/ 5320898 h 6858000"/>
              <a:gd name="connsiteX37" fmla="*/ 4974349 w 5305156"/>
              <a:gd name="connsiteY37" fmla="*/ 5415526 h 6858000"/>
              <a:gd name="connsiteX38" fmla="*/ 4974349 w 5305156"/>
              <a:gd name="connsiteY38" fmla="*/ 5761705 h 6858000"/>
              <a:gd name="connsiteX39" fmla="*/ 4741170 w 5305156"/>
              <a:gd name="connsiteY39" fmla="*/ 5559044 h 6858000"/>
              <a:gd name="connsiteX40" fmla="*/ 4734849 w 5305156"/>
              <a:gd name="connsiteY40" fmla="*/ 5571661 h 6858000"/>
              <a:gd name="connsiteX41" fmla="*/ 4972945 w 5305156"/>
              <a:gd name="connsiteY41" fmla="*/ 5779053 h 6858000"/>
              <a:gd name="connsiteX42" fmla="*/ 4647758 w 5305156"/>
              <a:gd name="connsiteY42" fmla="*/ 6056627 h 6858000"/>
              <a:gd name="connsiteX43" fmla="*/ 4533978 w 5305156"/>
              <a:gd name="connsiteY43" fmla="*/ 5957268 h 6858000"/>
              <a:gd name="connsiteX44" fmla="*/ 4527656 w 5305156"/>
              <a:gd name="connsiteY44" fmla="*/ 5968308 h 6858000"/>
              <a:gd name="connsiteX45" fmla="*/ 4533275 w 5305156"/>
              <a:gd name="connsiteY45" fmla="*/ 5956479 h 6858000"/>
              <a:gd name="connsiteX46" fmla="*/ 4323273 w 5305156"/>
              <a:gd name="connsiteY46" fmla="*/ 5773533 h 6858000"/>
              <a:gd name="connsiteX47" fmla="*/ 4648460 w 5305156"/>
              <a:gd name="connsiteY47" fmla="*/ 5495959 h 6858000"/>
              <a:gd name="connsiteX48" fmla="*/ 4734146 w 5305156"/>
              <a:gd name="connsiteY48" fmla="*/ 5570873 h 6858000"/>
              <a:gd name="connsiteX49" fmla="*/ 4741170 w 5305156"/>
              <a:gd name="connsiteY49" fmla="*/ 5558256 h 6858000"/>
              <a:gd name="connsiteX50" fmla="*/ 4651972 w 5305156"/>
              <a:gd name="connsiteY50" fmla="*/ 5480976 h 6858000"/>
              <a:gd name="connsiteX51" fmla="*/ 4651972 w 5305156"/>
              <a:gd name="connsiteY51" fmla="*/ 5134798 h 6858000"/>
              <a:gd name="connsiteX52" fmla="*/ 4865486 w 5305156"/>
              <a:gd name="connsiteY52" fmla="*/ 5320110 h 6858000"/>
              <a:gd name="connsiteX53" fmla="*/ 4871104 w 5305156"/>
              <a:gd name="connsiteY53" fmla="*/ 5309070 h 6858000"/>
              <a:gd name="connsiteX54" fmla="*/ 4659698 w 5305156"/>
              <a:gd name="connsiteY54" fmla="*/ 5125335 h 6858000"/>
              <a:gd name="connsiteX55" fmla="*/ 4984885 w 5305156"/>
              <a:gd name="connsiteY55" fmla="*/ 4847761 h 6858000"/>
              <a:gd name="connsiteX56" fmla="*/ 4319762 w 5305156"/>
              <a:gd name="connsiteY56" fmla="*/ 4487388 h 6858000"/>
              <a:gd name="connsiteX57" fmla="*/ 4541703 w 5305156"/>
              <a:gd name="connsiteY57" fmla="*/ 4680586 h 6858000"/>
              <a:gd name="connsiteX58" fmla="*/ 4548726 w 5305156"/>
              <a:gd name="connsiteY58" fmla="*/ 4670335 h 6858000"/>
              <a:gd name="connsiteX59" fmla="*/ 4542406 w 5305156"/>
              <a:gd name="connsiteY59" fmla="*/ 4680586 h 6858000"/>
              <a:gd name="connsiteX60" fmla="*/ 4642139 w 5305156"/>
              <a:gd name="connsiteY60" fmla="*/ 4768116 h 6858000"/>
              <a:gd name="connsiteX61" fmla="*/ 4642139 w 5305156"/>
              <a:gd name="connsiteY61" fmla="*/ 5114295 h 6858000"/>
              <a:gd name="connsiteX62" fmla="*/ 4399127 w 5305156"/>
              <a:gd name="connsiteY62" fmla="*/ 4902960 h 6858000"/>
              <a:gd name="connsiteX63" fmla="*/ 4392103 w 5305156"/>
              <a:gd name="connsiteY63" fmla="*/ 4913212 h 6858000"/>
              <a:gd name="connsiteX64" fmla="*/ 4398424 w 5305156"/>
              <a:gd name="connsiteY64" fmla="*/ 4902172 h 6858000"/>
              <a:gd name="connsiteX65" fmla="*/ 4319762 w 5305156"/>
              <a:gd name="connsiteY65" fmla="*/ 4833567 h 6858000"/>
              <a:gd name="connsiteX66" fmla="*/ 4319762 w 5305156"/>
              <a:gd name="connsiteY66" fmla="*/ 4487388 h 6858000"/>
              <a:gd name="connsiteX67" fmla="*/ 4648460 w 5305156"/>
              <a:gd name="connsiteY67" fmla="*/ 4196409 h 6858000"/>
              <a:gd name="connsiteX68" fmla="*/ 4972945 w 5305156"/>
              <a:gd name="connsiteY68" fmla="*/ 4478714 h 6858000"/>
              <a:gd name="connsiteX69" fmla="*/ 4647758 w 5305156"/>
              <a:gd name="connsiteY69" fmla="*/ 4756288 h 6858000"/>
              <a:gd name="connsiteX70" fmla="*/ 4548726 w 5305156"/>
              <a:gd name="connsiteY70" fmla="*/ 4670335 h 6858000"/>
              <a:gd name="connsiteX71" fmla="*/ 4323273 w 5305156"/>
              <a:gd name="connsiteY71" fmla="*/ 4473983 h 6858000"/>
              <a:gd name="connsiteX72" fmla="*/ 4648460 w 5305156"/>
              <a:gd name="connsiteY72" fmla="*/ 4196409 h 6858000"/>
              <a:gd name="connsiteX73" fmla="*/ 4312036 w 5305156"/>
              <a:gd name="connsiteY73" fmla="*/ 3544268 h 6858000"/>
              <a:gd name="connsiteX74" fmla="*/ 4636520 w 5305156"/>
              <a:gd name="connsiteY74" fmla="*/ 3826573 h 6858000"/>
              <a:gd name="connsiteX75" fmla="*/ 4311333 w 5305156"/>
              <a:gd name="connsiteY75" fmla="*/ 4104935 h 6858000"/>
              <a:gd name="connsiteX76" fmla="*/ 3986848 w 5305156"/>
              <a:gd name="connsiteY76" fmla="*/ 3821842 h 6858000"/>
              <a:gd name="connsiteX77" fmla="*/ 4302905 w 5305156"/>
              <a:gd name="connsiteY77" fmla="*/ 3552154 h 6858000"/>
              <a:gd name="connsiteX78" fmla="*/ 4312036 w 5305156"/>
              <a:gd name="connsiteY78" fmla="*/ 3544268 h 6858000"/>
              <a:gd name="connsiteX79" fmla="*/ 3986848 w 5305156"/>
              <a:gd name="connsiteY79" fmla="*/ 2538851 h 6858000"/>
              <a:gd name="connsiteX80" fmla="*/ 4194744 w 5305156"/>
              <a:gd name="connsiteY80" fmla="*/ 2719432 h 6858000"/>
              <a:gd name="connsiteX81" fmla="*/ 4201064 w 5305156"/>
              <a:gd name="connsiteY81" fmla="*/ 2708392 h 6858000"/>
              <a:gd name="connsiteX82" fmla="*/ 4195446 w 5305156"/>
              <a:gd name="connsiteY82" fmla="*/ 2720221 h 6858000"/>
              <a:gd name="connsiteX83" fmla="*/ 4309226 w 5305156"/>
              <a:gd name="connsiteY83" fmla="*/ 2819579 h 6858000"/>
              <a:gd name="connsiteX84" fmla="*/ 4309226 w 5305156"/>
              <a:gd name="connsiteY84" fmla="*/ 3165758 h 6858000"/>
              <a:gd name="connsiteX85" fmla="*/ 4071131 w 5305156"/>
              <a:gd name="connsiteY85" fmla="*/ 2958366 h 6858000"/>
              <a:gd name="connsiteX86" fmla="*/ 4064809 w 5305156"/>
              <a:gd name="connsiteY86" fmla="*/ 2969406 h 6858000"/>
              <a:gd name="connsiteX87" fmla="*/ 4070428 w 5305156"/>
              <a:gd name="connsiteY87" fmla="*/ 2957578 h 6858000"/>
              <a:gd name="connsiteX88" fmla="*/ 3986848 w 5305156"/>
              <a:gd name="connsiteY88" fmla="*/ 2885030 h 6858000"/>
              <a:gd name="connsiteX89" fmla="*/ 3986848 w 5305156"/>
              <a:gd name="connsiteY89" fmla="*/ 2538851 h 6858000"/>
              <a:gd name="connsiteX90" fmla="*/ 4652674 w 5305156"/>
              <a:gd name="connsiteY90" fmla="*/ 1598885 h 6858000"/>
              <a:gd name="connsiteX91" fmla="*/ 4972945 w 5305156"/>
              <a:gd name="connsiteY91" fmla="*/ 1878036 h 6858000"/>
              <a:gd name="connsiteX92" fmla="*/ 4647758 w 5305156"/>
              <a:gd name="connsiteY92" fmla="*/ 2155610 h 6858000"/>
              <a:gd name="connsiteX93" fmla="*/ 4538894 w 5305156"/>
              <a:gd name="connsiteY93" fmla="*/ 2060983 h 6858000"/>
              <a:gd name="connsiteX94" fmla="*/ 4533275 w 5305156"/>
              <a:gd name="connsiteY94" fmla="*/ 2072022 h 6858000"/>
              <a:gd name="connsiteX95" fmla="*/ 4642139 w 5305156"/>
              <a:gd name="connsiteY95" fmla="*/ 2166650 h 6858000"/>
              <a:gd name="connsiteX96" fmla="*/ 4642139 w 5305156"/>
              <a:gd name="connsiteY96" fmla="*/ 2513617 h 6858000"/>
              <a:gd name="connsiteX97" fmla="*/ 4408960 w 5305156"/>
              <a:gd name="connsiteY97" fmla="*/ 2310168 h 6858000"/>
              <a:gd name="connsiteX98" fmla="*/ 4402639 w 5305156"/>
              <a:gd name="connsiteY98" fmla="*/ 2322785 h 6858000"/>
              <a:gd name="connsiteX99" fmla="*/ 4640032 w 5305156"/>
              <a:gd name="connsiteY99" fmla="*/ 2530177 h 6858000"/>
              <a:gd name="connsiteX100" fmla="*/ 4314845 w 5305156"/>
              <a:gd name="connsiteY100" fmla="*/ 2807751 h 6858000"/>
              <a:gd name="connsiteX101" fmla="*/ 4201064 w 5305156"/>
              <a:gd name="connsiteY101" fmla="*/ 2708392 h 6858000"/>
              <a:gd name="connsiteX102" fmla="*/ 3991063 w 5305156"/>
              <a:gd name="connsiteY102" fmla="*/ 2525446 h 6858000"/>
              <a:gd name="connsiteX103" fmla="*/ 4316249 w 5305156"/>
              <a:gd name="connsiteY103" fmla="*/ 2247872 h 6858000"/>
              <a:gd name="connsiteX104" fmla="*/ 4401936 w 5305156"/>
              <a:gd name="connsiteY104" fmla="*/ 2322785 h 6858000"/>
              <a:gd name="connsiteX105" fmla="*/ 4408257 w 5305156"/>
              <a:gd name="connsiteY105" fmla="*/ 2310168 h 6858000"/>
              <a:gd name="connsiteX106" fmla="*/ 4319762 w 5305156"/>
              <a:gd name="connsiteY106" fmla="*/ 2232889 h 6858000"/>
              <a:gd name="connsiteX107" fmla="*/ 4319762 w 5305156"/>
              <a:gd name="connsiteY107" fmla="*/ 1885922 h 6858000"/>
              <a:gd name="connsiteX108" fmla="*/ 4532573 w 5305156"/>
              <a:gd name="connsiteY108" fmla="*/ 2072022 h 6858000"/>
              <a:gd name="connsiteX109" fmla="*/ 4538894 w 5305156"/>
              <a:gd name="connsiteY109" fmla="*/ 2060194 h 6858000"/>
              <a:gd name="connsiteX110" fmla="*/ 4327487 w 5305156"/>
              <a:gd name="connsiteY110" fmla="*/ 1876459 h 6858000"/>
              <a:gd name="connsiteX111" fmla="*/ 4652674 w 5305156"/>
              <a:gd name="connsiteY111" fmla="*/ 1598885 h 6858000"/>
              <a:gd name="connsiteX112" fmla="*/ 3986848 w 5305156"/>
              <a:gd name="connsiteY112" fmla="*/ 1238512 h 6858000"/>
              <a:gd name="connsiteX113" fmla="*/ 4209493 w 5305156"/>
              <a:gd name="connsiteY113" fmla="*/ 1432499 h 6858000"/>
              <a:gd name="connsiteX114" fmla="*/ 4309226 w 5305156"/>
              <a:gd name="connsiteY114" fmla="*/ 1519240 h 6858000"/>
              <a:gd name="connsiteX115" fmla="*/ 4309226 w 5305156"/>
              <a:gd name="connsiteY115" fmla="*/ 1865419 h 6858000"/>
              <a:gd name="connsiteX116" fmla="*/ 4066916 w 5305156"/>
              <a:gd name="connsiteY116" fmla="*/ 1654085 h 6858000"/>
              <a:gd name="connsiteX117" fmla="*/ 4059892 w 5305156"/>
              <a:gd name="connsiteY117" fmla="*/ 1665124 h 6858000"/>
              <a:gd name="connsiteX118" fmla="*/ 4304309 w 5305156"/>
              <a:gd name="connsiteY118" fmla="*/ 1878036 h 6858000"/>
              <a:gd name="connsiteX119" fmla="*/ 3979123 w 5305156"/>
              <a:gd name="connsiteY119" fmla="*/ 2155610 h 6858000"/>
              <a:gd name="connsiteX120" fmla="*/ 3828118 w 5305156"/>
              <a:gd name="connsiteY120" fmla="*/ 2023920 h 6858000"/>
              <a:gd name="connsiteX121" fmla="*/ 3658852 w 5305156"/>
              <a:gd name="connsiteY121" fmla="*/ 1876459 h 6858000"/>
              <a:gd name="connsiteX122" fmla="*/ 3984040 w 5305156"/>
              <a:gd name="connsiteY122" fmla="*/ 1598885 h 6858000"/>
              <a:gd name="connsiteX123" fmla="*/ 4059191 w 5305156"/>
              <a:gd name="connsiteY123" fmla="*/ 1664336 h 6858000"/>
              <a:gd name="connsiteX124" fmla="*/ 4066214 w 5305156"/>
              <a:gd name="connsiteY124" fmla="*/ 1654085 h 6858000"/>
              <a:gd name="connsiteX125" fmla="*/ 3986848 w 5305156"/>
              <a:gd name="connsiteY125" fmla="*/ 1585480 h 6858000"/>
              <a:gd name="connsiteX126" fmla="*/ 3986848 w 5305156"/>
              <a:gd name="connsiteY126" fmla="*/ 1238512 h 6858000"/>
              <a:gd name="connsiteX127" fmla="*/ 4316249 w 5305156"/>
              <a:gd name="connsiteY127" fmla="*/ 947533 h 6858000"/>
              <a:gd name="connsiteX128" fmla="*/ 4640032 w 5305156"/>
              <a:gd name="connsiteY128" fmla="*/ 1230627 h 6858000"/>
              <a:gd name="connsiteX129" fmla="*/ 4314845 w 5305156"/>
              <a:gd name="connsiteY129" fmla="*/ 1508201 h 6858000"/>
              <a:gd name="connsiteX130" fmla="*/ 4216517 w 5305156"/>
              <a:gd name="connsiteY130" fmla="*/ 1422247 h 6858000"/>
              <a:gd name="connsiteX131" fmla="*/ 4209493 w 5305156"/>
              <a:gd name="connsiteY131" fmla="*/ 1432499 h 6858000"/>
              <a:gd name="connsiteX132" fmla="*/ 4215814 w 5305156"/>
              <a:gd name="connsiteY132" fmla="*/ 1421459 h 6858000"/>
              <a:gd name="connsiteX133" fmla="*/ 3991063 w 5305156"/>
              <a:gd name="connsiteY133" fmla="*/ 1225107 h 6858000"/>
              <a:gd name="connsiteX134" fmla="*/ 4316249 w 5305156"/>
              <a:gd name="connsiteY134" fmla="*/ 947533 h 6858000"/>
              <a:gd name="connsiteX135" fmla="*/ 3979825 w 5305156"/>
              <a:gd name="connsiteY135" fmla="*/ 296181 h 6858000"/>
              <a:gd name="connsiteX136" fmla="*/ 4304309 w 5305156"/>
              <a:gd name="connsiteY136" fmla="*/ 578486 h 6858000"/>
              <a:gd name="connsiteX137" fmla="*/ 3979123 w 5305156"/>
              <a:gd name="connsiteY137" fmla="*/ 856060 h 6858000"/>
              <a:gd name="connsiteX138" fmla="*/ 3654638 w 5305156"/>
              <a:gd name="connsiteY138" fmla="*/ 573754 h 6858000"/>
              <a:gd name="connsiteX139" fmla="*/ 3970694 w 5305156"/>
              <a:gd name="connsiteY139" fmla="*/ 304066 h 6858000"/>
              <a:gd name="connsiteX140" fmla="*/ 3979825 w 5305156"/>
              <a:gd name="connsiteY140" fmla="*/ 296181 h 6858000"/>
              <a:gd name="connsiteX141" fmla="*/ 4078431 w 5305156"/>
              <a:gd name="connsiteY141" fmla="*/ 0 h 6858000"/>
              <a:gd name="connsiteX142" fmla="*/ 4556976 w 5305156"/>
              <a:gd name="connsiteY142" fmla="*/ 0 h 6858000"/>
              <a:gd name="connsiteX143" fmla="*/ 4541616 w 5305156"/>
              <a:gd name="connsiteY143" fmla="*/ 13087 h 6858000"/>
              <a:gd name="connsiteX144" fmla="*/ 4314845 w 5305156"/>
              <a:gd name="connsiteY144" fmla="*/ 206284 h 6858000"/>
              <a:gd name="connsiteX145" fmla="*/ 4145929 w 5305156"/>
              <a:gd name="connsiteY145" fmla="*/ 58896 h 6858000"/>
              <a:gd name="connsiteX146" fmla="*/ 3986848 w 5305156"/>
              <a:gd name="connsiteY146" fmla="*/ 0 h 6858000"/>
              <a:gd name="connsiteX147" fmla="*/ 4059455 w 5305156"/>
              <a:gd name="connsiteY147" fmla="*/ 0 h 6858000"/>
              <a:gd name="connsiteX148" fmla="*/ 4076924 w 5305156"/>
              <a:gd name="connsiteY148" fmla="*/ 15255 h 6858000"/>
              <a:gd name="connsiteX149" fmla="*/ 4309226 w 5305156"/>
              <a:gd name="connsiteY149" fmla="*/ 218113 h 6858000"/>
              <a:gd name="connsiteX150" fmla="*/ 4309226 w 5305156"/>
              <a:gd name="connsiteY150" fmla="*/ 564292 h 6858000"/>
              <a:gd name="connsiteX151" fmla="*/ 3986848 w 5305156"/>
              <a:gd name="connsiteY151" fmla="*/ 283564 h 6858000"/>
              <a:gd name="connsiteX152" fmla="*/ 3986848 w 5305156"/>
              <a:gd name="connsiteY152" fmla="*/ 84404 h 6858000"/>
              <a:gd name="connsiteX153" fmla="*/ 0 w 5305156"/>
              <a:gd name="connsiteY153" fmla="*/ 0 h 6858000"/>
              <a:gd name="connsiteX154" fmla="*/ 3038475 w 5305156"/>
              <a:gd name="connsiteY154" fmla="*/ 0 h 6858000"/>
              <a:gd name="connsiteX155" fmla="*/ 3975611 w 5305156"/>
              <a:gd name="connsiteY155" fmla="*/ 0 h 6858000"/>
              <a:gd name="connsiteX156" fmla="*/ 3975611 w 5305156"/>
              <a:gd name="connsiteY156" fmla="*/ 1953 h 6858000"/>
              <a:gd name="connsiteX157" fmla="*/ 3975611 w 5305156"/>
              <a:gd name="connsiteY157" fmla="*/ 283564 h 6858000"/>
              <a:gd name="connsiteX158" fmla="*/ 3961564 w 5305156"/>
              <a:gd name="connsiteY158" fmla="*/ 295392 h 6858000"/>
              <a:gd name="connsiteX159" fmla="*/ 3970694 w 5305156"/>
              <a:gd name="connsiteY159" fmla="*/ 304066 h 6858000"/>
              <a:gd name="connsiteX160" fmla="*/ 3960862 w 5305156"/>
              <a:gd name="connsiteY160" fmla="*/ 295392 h 6858000"/>
              <a:gd name="connsiteX161" fmla="*/ 3639186 w 5305156"/>
              <a:gd name="connsiteY161" fmla="*/ 570600 h 6858000"/>
              <a:gd name="connsiteX162" fmla="*/ 3639186 w 5305156"/>
              <a:gd name="connsiteY162" fmla="*/ 589526 h 6858000"/>
              <a:gd name="connsiteX163" fmla="*/ 3651126 w 5305156"/>
              <a:gd name="connsiteY163" fmla="*/ 599777 h 6858000"/>
              <a:gd name="connsiteX164" fmla="*/ 3651126 w 5305156"/>
              <a:gd name="connsiteY164" fmla="*/ 587160 h 6858000"/>
              <a:gd name="connsiteX165" fmla="*/ 3972801 w 5305156"/>
              <a:gd name="connsiteY165" fmla="*/ 867888 h 6858000"/>
              <a:gd name="connsiteX166" fmla="*/ 3972801 w 5305156"/>
              <a:gd name="connsiteY166" fmla="*/ 1214067 h 6858000"/>
              <a:gd name="connsiteX167" fmla="*/ 3651126 w 5305156"/>
              <a:gd name="connsiteY167" fmla="*/ 933339 h 6858000"/>
              <a:gd name="connsiteX168" fmla="*/ 3651126 w 5305156"/>
              <a:gd name="connsiteY168" fmla="*/ 600566 h 6858000"/>
              <a:gd name="connsiteX169" fmla="*/ 3639186 w 5305156"/>
              <a:gd name="connsiteY169" fmla="*/ 590314 h 6858000"/>
              <a:gd name="connsiteX170" fmla="*/ 3639186 w 5305156"/>
              <a:gd name="connsiteY170" fmla="*/ 938859 h 6858000"/>
              <a:gd name="connsiteX171" fmla="*/ 3306976 w 5305156"/>
              <a:gd name="connsiteY171" fmla="*/ 1221952 h 6858000"/>
              <a:gd name="connsiteX172" fmla="*/ 3306976 w 5305156"/>
              <a:gd name="connsiteY172" fmla="*/ 1591788 h 6858000"/>
              <a:gd name="connsiteX173" fmla="*/ 3624438 w 5305156"/>
              <a:gd name="connsiteY173" fmla="*/ 1867785 h 6858000"/>
              <a:gd name="connsiteX174" fmla="*/ 3624438 w 5305156"/>
              <a:gd name="connsiteY174" fmla="*/ 1851225 h 6858000"/>
              <a:gd name="connsiteX175" fmla="*/ 3318214 w 5305156"/>
              <a:gd name="connsiteY175" fmla="*/ 1585480 h 6858000"/>
              <a:gd name="connsiteX176" fmla="*/ 3318214 w 5305156"/>
              <a:gd name="connsiteY176" fmla="*/ 1238512 h 6858000"/>
              <a:gd name="connsiteX177" fmla="*/ 3624438 w 5305156"/>
              <a:gd name="connsiteY177" fmla="*/ 1505046 h 6858000"/>
              <a:gd name="connsiteX178" fmla="*/ 3624438 w 5305156"/>
              <a:gd name="connsiteY178" fmla="*/ 1488487 h 6858000"/>
              <a:gd name="connsiteX179" fmla="*/ 3322428 w 5305156"/>
              <a:gd name="connsiteY179" fmla="*/ 1225107 h 6858000"/>
              <a:gd name="connsiteX180" fmla="*/ 3647615 w 5305156"/>
              <a:gd name="connsiteY180" fmla="*/ 947533 h 6858000"/>
              <a:gd name="connsiteX181" fmla="*/ 3972100 w 5305156"/>
              <a:gd name="connsiteY181" fmla="*/ 1230627 h 6858000"/>
              <a:gd name="connsiteX182" fmla="*/ 3646912 w 5305156"/>
              <a:gd name="connsiteY182" fmla="*/ 1508201 h 6858000"/>
              <a:gd name="connsiteX183" fmla="*/ 3625139 w 5305156"/>
              <a:gd name="connsiteY183" fmla="*/ 1489275 h 6858000"/>
              <a:gd name="connsiteX184" fmla="*/ 3625139 w 5305156"/>
              <a:gd name="connsiteY184" fmla="*/ 1505835 h 6858000"/>
              <a:gd name="connsiteX185" fmla="*/ 3640591 w 5305156"/>
              <a:gd name="connsiteY185" fmla="*/ 1519240 h 6858000"/>
              <a:gd name="connsiteX186" fmla="*/ 3640591 w 5305156"/>
              <a:gd name="connsiteY186" fmla="*/ 1865419 h 6858000"/>
              <a:gd name="connsiteX187" fmla="*/ 3625139 w 5305156"/>
              <a:gd name="connsiteY187" fmla="*/ 1852014 h 6858000"/>
              <a:gd name="connsiteX188" fmla="*/ 3625139 w 5305156"/>
              <a:gd name="connsiteY188" fmla="*/ 1868573 h 6858000"/>
              <a:gd name="connsiteX189" fmla="*/ 3639186 w 5305156"/>
              <a:gd name="connsiteY189" fmla="*/ 1881190 h 6858000"/>
              <a:gd name="connsiteX190" fmla="*/ 3639186 w 5305156"/>
              <a:gd name="connsiteY190" fmla="*/ 2058617 h 6858000"/>
              <a:gd name="connsiteX191" fmla="*/ 3651126 w 5305156"/>
              <a:gd name="connsiteY191" fmla="*/ 2060194 h 6858000"/>
              <a:gd name="connsiteX192" fmla="*/ 3651126 w 5305156"/>
              <a:gd name="connsiteY192" fmla="*/ 1885922 h 6858000"/>
              <a:gd name="connsiteX193" fmla="*/ 3821095 w 5305156"/>
              <a:gd name="connsiteY193" fmla="*/ 2034172 h 6858000"/>
              <a:gd name="connsiteX194" fmla="*/ 3828118 w 5305156"/>
              <a:gd name="connsiteY194" fmla="*/ 2023920 h 6858000"/>
              <a:gd name="connsiteX195" fmla="*/ 3821095 w 5305156"/>
              <a:gd name="connsiteY195" fmla="*/ 2034960 h 6858000"/>
              <a:gd name="connsiteX196" fmla="*/ 3972801 w 5305156"/>
              <a:gd name="connsiteY196" fmla="*/ 2166650 h 6858000"/>
              <a:gd name="connsiteX197" fmla="*/ 3972801 w 5305156"/>
              <a:gd name="connsiteY197" fmla="*/ 2513617 h 6858000"/>
              <a:gd name="connsiteX198" fmla="*/ 3651126 w 5305156"/>
              <a:gd name="connsiteY198" fmla="*/ 2232889 h 6858000"/>
              <a:gd name="connsiteX199" fmla="*/ 3651126 w 5305156"/>
              <a:gd name="connsiteY199" fmla="*/ 2060983 h 6858000"/>
              <a:gd name="connsiteX200" fmla="*/ 3639186 w 5305156"/>
              <a:gd name="connsiteY200" fmla="*/ 2059405 h 6858000"/>
              <a:gd name="connsiteX201" fmla="*/ 3639186 w 5305156"/>
              <a:gd name="connsiteY201" fmla="*/ 2238409 h 6858000"/>
              <a:gd name="connsiteX202" fmla="*/ 3423566 w 5305156"/>
              <a:gd name="connsiteY202" fmla="*/ 2422144 h 6858000"/>
              <a:gd name="connsiteX203" fmla="*/ 3435506 w 5305156"/>
              <a:gd name="connsiteY203" fmla="*/ 2428452 h 6858000"/>
              <a:gd name="connsiteX204" fmla="*/ 3647615 w 5305156"/>
              <a:gd name="connsiteY204" fmla="*/ 2247872 h 6858000"/>
              <a:gd name="connsiteX205" fmla="*/ 3972100 w 5305156"/>
              <a:gd name="connsiteY205" fmla="*/ 2530177 h 6858000"/>
              <a:gd name="connsiteX206" fmla="*/ 3646912 w 5305156"/>
              <a:gd name="connsiteY206" fmla="*/ 2807751 h 6858000"/>
              <a:gd name="connsiteX207" fmla="*/ 3322428 w 5305156"/>
              <a:gd name="connsiteY207" fmla="*/ 2525446 h 6858000"/>
              <a:gd name="connsiteX208" fmla="*/ 3434803 w 5305156"/>
              <a:gd name="connsiteY208" fmla="*/ 2429241 h 6858000"/>
              <a:gd name="connsiteX209" fmla="*/ 3422863 w 5305156"/>
              <a:gd name="connsiteY209" fmla="*/ 2422933 h 6858000"/>
              <a:gd name="connsiteX210" fmla="*/ 3306976 w 5305156"/>
              <a:gd name="connsiteY210" fmla="*/ 2522291 h 6858000"/>
              <a:gd name="connsiteX211" fmla="*/ 3306976 w 5305156"/>
              <a:gd name="connsiteY211" fmla="*/ 2773054 h 6858000"/>
              <a:gd name="connsiteX212" fmla="*/ 3318214 w 5305156"/>
              <a:gd name="connsiteY212" fmla="*/ 2778574 h 6858000"/>
              <a:gd name="connsiteX213" fmla="*/ 3318214 w 5305156"/>
              <a:gd name="connsiteY213" fmla="*/ 2538851 h 6858000"/>
              <a:gd name="connsiteX214" fmla="*/ 3640591 w 5305156"/>
              <a:gd name="connsiteY214" fmla="*/ 2819579 h 6858000"/>
              <a:gd name="connsiteX215" fmla="*/ 3640591 w 5305156"/>
              <a:gd name="connsiteY215" fmla="*/ 3165758 h 6858000"/>
              <a:gd name="connsiteX216" fmla="*/ 3318214 w 5305156"/>
              <a:gd name="connsiteY216" fmla="*/ 2885030 h 6858000"/>
              <a:gd name="connsiteX217" fmla="*/ 3318214 w 5305156"/>
              <a:gd name="connsiteY217" fmla="*/ 2779363 h 6858000"/>
              <a:gd name="connsiteX218" fmla="*/ 3306976 w 5305156"/>
              <a:gd name="connsiteY218" fmla="*/ 2773843 h 6858000"/>
              <a:gd name="connsiteX219" fmla="*/ 3306976 w 5305156"/>
              <a:gd name="connsiteY219" fmla="*/ 2891339 h 6858000"/>
              <a:gd name="connsiteX220" fmla="*/ 3646210 w 5305156"/>
              <a:gd name="connsiteY220" fmla="*/ 3187049 h 6858000"/>
              <a:gd name="connsiteX221" fmla="*/ 3984040 w 5305156"/>
              <a:gd name="connsiteY221" fmla="*/ 2899224 h 6858000"/>
              <a:gd name="connsiteX222" fmla="*/ 4064809 w 5305156"/>
              <a:gd name="connsiteY222" fmla="*/ 2969406 h 6858000"/>
              <a:gd name="connsiteX223" fmla="*/ 4307822 w 5305156"/>
              <a:gd name="connsiteY223" fmla="*/ 3180741 h 6858000"/>
              <a:gd name="connsiteX224" fmla="*/ 4307822 w 5305156"/>
              <a:gd name="connsiteY224" fmla="*/ 3519034 h 6858000"/>
              <a:gd name="connsiteX225" fmla="*/ 4319762 w 5305156"/>
              <a:gd name="connsiteY225" fmla="*/ 3519034 h 6858000"/>
              <a:gd name="connsiteX226" fmla="*/ 4319762 w 5305156"/>
              <a:gd name="connsiteY226" fmla="*/ 3500109 h 6858000"/>
              <a:gd name="connsiteX227" fmla="*/ 4319762 w 5305156"/>
              <a:gd name="connsiteY227" fmla="*/ 3186261 h 6858000"/>
              <a:gd name="connsiteX228" fmla="*/ 4642139 w 5305156"/>
              <a:gd name="connsiteY228" fmla="*/ 3466989 h 6858000"/>
              <a:gd name="connsiteX229" fmla="*/ 4642139 w 5305156"/>
              <a:gd name="connsiteY229" fmla="*/ 3495377 h 6858000"/>
              <a:gd name="connsiteX230" fmla="*/ 4642139 w 5305156"/>
              <a:gd name="connsiteY230" fmla="*/ 3812379 h 6858000"/>
              <a:gd name="connsiteX231" fmla="*/ 4319762 w 5305156"/>
              <a:gd name="connsiteY231" fmla="*/ 3532439 h 6858000"/>
              <a:gd name="connsiteX232" fmla="*/ 4319762 w 5305156"/>
              <a:gd name="connsiteY232" fmla="*/ 3519822 h 6858000"/>
              <a:gd name="connsiteX233" fmla="*/ 4307822 w 5305156"/>
              <a:gd name="connsiteY233" fmla="*/ 3519822 h 6858000"/>
              <a:gd name="connsiteX234" fmla="*/ 4307822 w 5305156"/>
              <a:gd name="connsiteY234" fmla="*/ 3531651 h 6858000"/>
              <a:gd name="connsiteX235" fmla="*/ 4293775 w 5305156"/>
              <a:gd name="connsiteY235" fmla="*/ 3543479 h 6858000"/>
              <a:gd name="connsiteX236" fmla="*/ 4302905 w 5305156"/>
              <a:gd name="connsiteY236" fmla="*/ 3552154 h 6858000"/>
              <a:gd name="connsiteX237" fmla="*/ 4293072 w 5305156"/>
              <a:gd name="connsiteY237" fmla="*/ 3544268 h 6858000"/>
              <a:gd name="connsiteX238" fmla="*/ 3971397 w 5305156"/>
              <a:gd name="connsiteY238" fmla="*/ 3818688 h 6858000"/>
              <a:gd name="connsiteX239" fmla="*/ 3971397 w 5305156"/>
              <a:gd name="connsiteY239" fmla="*/ 3838402 h 6858000"/>
              <a:gd name="connsiteX240" fmla="*/ 3983337 w 5305156"/>
              <a:gd name="connsiteY240" fmla="*/ 3848653 h 6858000"/>
              <a:gd name="connsiteX241" fmla="*/ 3983337 w 5305156"/>
              <a:gd name="connsiteY241" fmla="*/ 3835248 h 6858000"/>
              <a:gd name="connsiteX242" fmla="*/ 4305715 w 5305156"/>
              <a:gd name="connsiteY242" fmla="*/ 4115975 h 6858000"/>
              <a:gd name="connsiteX243" fmla="*/ 4305715 w 5305156"/>
              <a:gd name="connsiteY243" fmla="*/ 4462154 h 6858000"/>
              <a:gd name="connsiteX244" fmla="*/ 3983337 w 5305156"/>
              <a:gd name="connsiteY244" fmla="*/ 4182215 h 6858000"/>
              <a:gd name="connsiteX245" fmla="*/ 3983337 w 5305156"/>
              <a:gd name="connsiteY245" fmla="*/ 3849441 h 6858000"/>
              <a:gd name="connsiteX246" fmla="*/ 3971397 w 5305156"/>
              <a:gd name="connsiteY246" fmla="*/ 3839190 h 6858000"/>
              <a:gd name="connsiteX247" fmla="*/ 3971397 w 5305156"/>
              <a:gd name="connsiteY247" fmla="*/ 4186946 h 6858000"/>
              <a:gd name="connsiteX248" fmla="*/ 3639186 w 5305156"/>
              <a:gd name="connsiteY248" fmla="*/ 4470828 h 6858000"/>
              <a:gd name="connsiteX249" fmla="*/ 3639186 w 5305156"/>
              <a:gd name="connsiteY249" fmla="*/ 4839875 h 6858000"/>
              <a:gd name="connsiteX250" fmla="*/ 3956647 w 5305156"/>
              <a:gd name="connsiteY250" fmla="*/ 5116661 h 6858000"/>
              <a:gd name="connsiteX251" fmla="*/ 3956647 w 5305156"/>
              <a:gd name="connsiteY251" fmla="*/ 5100101 h 6858000"/>
              <a:gd name="connsiteX252" fmla="*/ 3651126 w 5305156"/>
              <a:gd name="connsiteY252" fmla="*/ 4833567 h 6858000"/>
              <a:gd name="connsiteX253" fmla="*/ 3651126 w 5305156"/>
              <a:gd name="connsiteY253" fmla="*/ 4487388 h 6858000"/>
              <a:gd name="connsiteX254" fmla="*/ 3956647 w 5305156"/>
              <a:gd name="connsiteY254" fmla="*/ 4753134 h 6858000"/>
              <a:gd name="connsiteX255" fmla="*/ 3956647 w 5305156"/>
              <a:gd name="connsiteY255" fmla="*/ 4737362 h 6858000"/>
              <a:gd name="connsiteX256" fmla="*/ 3654638 w 5305156"/>
              <a:gd name="connsiteY256" fmla="*/ 4473983 h 6858000"/>
              <a:gd name="connsiteX257" fmla="*/ 3979825 w 5305156"/>
              <a:gd name="connsiteY257" fmla="*/ 4196409 h 6858000"/>
              <a:gd name="connsiteX258" fmla="*/ 4304309 w 5305156"/>
              <a:gd name="connsiteY258" fmla="*/ 4478714 h 6858000"/>
              <a:gd name="connsiteX259" fmla="*/ 3979123 w 5305156"/>
              <a:gd name="connsiteY259" fmla="*/ 4756288 h 6858000"/>
              <a:gd name="connsiteX260" fmla="*/ 3957350 w 5305156"/>
              <a:gd name="connsiteY260" fmla="*/ 4737362 h 6858000"/>
              <a:gd name="connsiteX261" fmla="*/ 3957350 w 5305156"/>
              <a:gd name="connsiteY261" fmla="*/ 4753922 h 6858000"/>
              <a:gd name="connsiteX262" fmla="*/ 3973504 w 5305156"/>
              <a:gd name="connsiteY262" fmla="*/ 4768116 h 6858000"/>
              <a:gd name="connsiteX263" fmla="*/ 3973504 w 5305156"/>
              <a:gd name="connsiteY263" fmla="*/ 5114295 h 6858000"/>
              <a:gd name="connsiteX264" fmla="*/ 3957350 w 5305156"/>
              <a:gd name="connsiteY264" fmla="*/ 5100101 h 6858000"/>
              <a:gd name="connsiteX265" fmla="*/ 3957350 w 5305156"/>
              <a:gd name="connsiteY265" fmla="*/ 5116661 h 6858000"/>
              <a:gd name="connsiteX266" fmla="*/ 3971397 w 5305156"/>
              <a:gd name="connsiteY266" fmla="*/ 5129278 h 6858000"/>
              <a:gd name="connsiteX267" fmla="*/ 3971397 w 5305156"/>
              <a:gd name="connsiteY267" fmla="*/ 5306704 h 6858000"/>
              <a:gd name="connsiteX268" fmla="*/ 3983337 w 5305156"/>
              <a:gd name="connsiteY268" fmla="*/ 5309070 h 6858000"/>
              <a:gd name="connsiteX269" fmla="*/ 3983337 w 5305156"/>
              <a:gd name="connsiteY269" fmla="*/ 5134798 h 6858000"/>
              <a:gd name="connsiteX270" fmla="*/ 4153305 w 5305156"/>
              <a:gd name="connsiteY270" fmla="*/ 5283047 h 6858000"/>
              <a:gd name="connsiteX271" fmla="*/ 4160329 w 5305156"/>
              <a:gd name="connsiteY271" fmla="*/ 5272008 h 6858000"/>
              <a:gd name="connsiteX272" fmla="*/ 3991063 w 5305156"/>
              <a:gd name="connsiteY272" fmla="*/ 5125335 h 6858000"/>
              <a:gd name="connsiteX273" fmla="*/ 4316249 w 5305156"/>
              <a:gd name="connsiteY273" fmla="*/ 4847761 h 6858000"/>
              <a:gd name="connsiteX274" fmla="*/ 4392103 w 5305156"/>
              <a:gd name="connsiteY274" fmla="*/ 4913212 h 6858000"/>
              <a:gd name="connsiteX275" fmla="*/ 4636520 w 5305156"/>
              <a:gd name="connsiteY275" fmla="*/ 5126124 h 6858000"/>
              <a:gd name="connsiteX276" fmla="*/ 4311333 w 5305156"/>
              <a:gd name="connsiteY276" fmla="*/ 5403697 h 6858000"/>
              <a:gd name="connsiteX277" fmla="*/ 4160329 w 5305156"/>
              <a:gd name="connsiteY277" fmla="*/ 5272796 h 6858000"/>
              <a:gd name="connsiteX278" fmla="*/ 4154007 w 5305156"/>
              <a:gd name="connsiteY278" fmla="*/ 5283047 h 6858000"/>
              <a:gd name="connsiteX279" fmla="*/ 4305715 w 5305156"/>
              <a:gd name="connsiteY279" fmla="*/ 5415526 h 6858000"/>
              <a:gd name="connsiteX280" fmla="*/ 4305715 w 5305156"/>
              <a:gd name="connsiteY280" fmla="*/ 5761705 h 6858000"/>
              <a:gd name="connsiteX281" fmla="*/ 3983337 w 5305156"/>
              <a:gd name="connsiteY281" fmla="*/ 5480976 h 6858000"/>
              <a:gd name="connsiteX282" fmla="*/ 3983337 w 5305156"/>
              <a:gd name="connsiteY282" fmla="*/ 5309858 h 6858000"/>
              <a:gd name="connsiteX283" fmla="*/ 3971397 w 5305156"/>
              <a:gd name="connsiteY283" fmla="*/ 5307493 h 6858000"/>
              <a:gd name="connsiteX284" fmla="*/ 3971397 w 5305156"/>
              <a:gd name="connsiteY284" fmla="*/ 5487285 h 6858000"/>
              <a:gd name="connsiteX285" fmla="*/ 3755776 w 5305156"/>
              <a:gd name="connsiteY285" fmla="*/ 5671020 h 6858000"/>
              <a:gd name="connsiteX286" fmla="*/ 3639186 w 5305156"/>
              <a:gd name="connsiteY286" fmla="*/ 5770379 h 6858000"/>
              <a:gd name="connsiteX287" fmla="*/ 3639186 w 5305156"/>
              <a:gd name="connsiteY287" fmla="*/ 6021141 h 6858000"/>
              <a:gd name="connsiteX288" fmla="*/ 3651126 w 5305156"/>
              <a:gd name="connsiteY288" fmla="*/ 6026661 h 6858000"/>
              <a:gd name="connsiteX289" fmla="*/ 3651126 w 5305156"/>
              <a:gd name="connsiteY289" fmla="*/ 5786939 h 6858000"/>
              <a:gd name="connsiteX290" fmla="*/ 3973504 w 5305156"/>
              <a:gd name="connsiteY290" fmla="*/ 6067667 h 6858000"/>
              <a:gd name="connsiteX291" fmla="*/ 3973504 w 5305156"/>
              <a:gd name="connsiteY291" fmla="*/ 6413845 h 6858000"/>
              <a:gd name="connsiteX292" fmla="*/ 3651126 w 5305156"/>
              <a:gd name="connsiteY292" fmla="*/ 6133906 h 6858000"/>
              <a:gd name="connsiteX293" fmla="*/ 3651126 w 5305156"/>
              <a:gd name="connsiteY293" fmla="*/ 6027450 h 6858000"/>
              <a:gd name="connsiteX294" fmla="*/ 3639186 w 5305156"/>
              <a:gd name="connsiteY294" fmla="*/ 6021930 h 6858000"/>
              <a:gd name="connsiteX295" fmla="*/ 3639186 w 5305156"/>
              <a:gd name="connsiteY295" fmla="*/ 6140214 h 6858000"/>
              <a:gd name="connsiteX296" fmla="*/ 3979123 w 5305156"/>
              <a:gd name="connsiteY296" fmla="*/ 6435925 h 6858000"/>
              <a:gd name="connsiteX297" fmla="*/ 4316249 w 5305156"/>
              <a:gd name="connsiteY297" fmla="*/ 6147311 h 6858000"/>
              <a:gd name="connsiteX298" fmla="*/ 4397020 w 5305156"/>
              <a:gd name="connsiteY298" fmla="*/ 6217493 h 6858000"/>
              <a:gd name="connsiteX299" fmla="*/ 4403341 w 5305156"/>
              <a:gd name="connsiteY299" fmla="*/ 6206454 h 6858000"/>
              <a:gd name="connsiteX300" fmla="*/ 4397722 w 5305156"/>
              <a:gd name="connsiteY300" fmla="*/ 6218282 h 6858000"/>
              <a:gd name="connsiteX301" fmla="*/ 4640032 w 5305156"/>
              <a:gd name="connsiteY301" fmla="*/ 6429617 h 6858000"/>
              <a:gd name="connsiteX302" fmla="*/ 4640032 w 5305156"/>
              <a:gd name="connsiteY302" fmla="*/ 6784470 h 6858000"/>
              <a:gd name="connsiteX303" fmla="*/ 4583142 w 5305156"/>
              <a:gd name="connsiteY303" fmla="*/ 6833040 h 6858000"/>
              <a:gd name="connsiteX304" fmla="*/ 4553907 w 5305156"/>
              <a:gd name="connsiteY304" fmla="*/ 6858000 h 6858000"/>
              <a:gd name="connsiteX305" fmla="*/ 3038475 w 5305156"/>
              <a:gd name="connsiteY305" fmla="*/ 6858000 h 6858000"/>
              <a:gd name="connsiteX306" fmla="*/ 0 w 5305156"/>
              <a:gd name="connsiteY30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</a:cxnLst>
            <a:rect l="l" t="t" r="r" b="b"/>
            <a:pathLst>
              <a:path w="5305156" h="6858000">
                <a:moveTo>
                  <a:pt x="4647758" y="6793932"/>
                </a:moveTo>
                <a:cubicBezTo>
                  <a:pt x="4647758" y="6793932"/>
                  <a:pt x="4647758" y="6793932"/>
                  <a:pt x="4720099" y="6857017"/>
                </a:cubicBezTo>
                <a:lnTo>
                  <a:pt x="4721226" y="6858000"/>
                </a:lnTo>
                <a:lnTo>
                  <a:pt x="4572862" y="6858000"/>
                </a:lnTo>
                <a:lnTo>
                  <a:pt x="4579542" y="6852286"/>
                </a:lnTo>
                <a:cubicBezTo>
                  <a:pt x="4596135" y="6838092"/>
                  <a:pt x="4618259" y="6819166"/>
                  <a:pt x="4647758" y="6793932"/>
                </a:cubicBezTo>
                <a:close/>
                <a:moveTo>
                  <a:pt x="4651972" y="6434348"/>
                </a:moveTo>
                <a:cubicBezTo>
                  <a:pt x="4651972" y="6434348"/>
                  <a:pt x="4651972" y="6434348"/>
                  <a:pt x="4974349" y="6715076"/>
                </a:cubicBezTo>
                <a:cubicBezTo>
                  <a:pt x="4974349" y="6715076"/>
                  <a:pt x="4974349" y="6715076"/>
                  <a:pt x="4974349" y="6799592"/>
                </a:cubicBezTo>
                <a:lnTo>
                  <a:pt x="4974349" y="6858000"/>
                </a:lnTo>
                <a:lnTo>
                  <a:pt x="4741003" y="6858000"/>
                </a:lnTo>
                <a:lnTo>
                  <a:pt x="4736254" y="6853863"/>
                </a:lnTo>
                <a:cubicBezTo>
                  <a:pt x="4731338" y="6854652"/>
                  <a:pt x="4725718" y="6856229"/>
                  <a:pt x="4720099" y="6857017"/>
                </a:cubicBezTo>
                <a:cubicBezTo>
                  <a:pt x="4725718" y="6855440"/>
                  <a:pt x="4730635" y="6854652"/>
                  <a:pt x="4735551" y="6853075"/>
                </a:cubicBezTo>
                <a:cubicBezTo>
                  <a:pt x="4735551" y="6853075"/>
                  <a:pt x="4735551" y="6853075"/>
                  <a:pt x="4651972" y="6780527"/>
                </a:cubicBezTo>
                <a:cubicBezTo>
                  <a:pt x="4651972" y="6780527"/>
                  <a:pt x="4651972" y="6780527"/>
                  <a:pt x="4651972" y="6434348"/>
                </a:cubicBezTo>
                <a:close/>
                <a:moveTo>
                  <a:pt x="4319762" y="5786939"/>
                </a:moveTo>
                <a:cubicBezTo>
                  <a:pt x="4319762" y="5786939"/>
                  <a:pt x="4319762" y="5786939"/>
                  <a:pt x="4527656" y="5968308"/>
                </a:cubicBezTo>
                <a:cubicBezTo>
                  <a:pt x="4527656" y="5968308"/>
                  <a:pt x="4527656" y="5968308"/>
                  <a:pt x="4642139" y="6067667"/>
                </a:cubicBezTo>
                <a:cubicBezTo>
                  <a:pt x="4642139" y="6067667"/>
                  <a:pt x="4642139" y="6067667"/>
                  <a:pt x="4642139" y="6413845"/>
                </a:cubicBezTo>
                <a:cubicBezTo>
                  <a:pt x="4642139" y="6413845"/>
                  <a:pt x="4642139" y="6413845"/>
                  <a:pt x="4403341" y="6206454"/>
                </a:cubicBezTo>
                <a:cubicBezTo>
                  <a:pt x="4403341" y="6206454"/>
                  <a:pt x="4403341" y="6206454"/>
                  <a:pt x="4319762" y="6133906"/>
                </a:cubicBezTo>
                <a:cubicBezTo>
                  <a:pt x="4319762" y="6133906"/>
                  <a:pt x="4319762" y="6133906"/>
                  <a:pt x="4319762" y="5786939"/>
                </a:cubicBezTo>
                <a:close/>
                <a:moveTo>
                  <a:pt x="3755776" y="5671020"/>
                </a:moveTo>
                <a:cubicBezTo>
                  <a:pt x="3767716" y="5677328"/>
                  <a:pt x="3767716" y="5677328"/>
                  <a:pt x="3767716" y="5677328"/>
                </a:cubicBezTo>
                <a:cubicBezTo>
                  <a:pt x="3755776" y="5671020"/>
                  <a:pt x="3755776" y="5671020"/>
                  <a:pt x="3755776" y="5671020"/>
                </a:cubicBezTo>
                <a:close/>
                <a:moveTo>
                  <a:pt x="3979825" y="5495959"/>
                </a:moveTo>
                <a:cubicBezTo>
                  <a:pt x="3979825" y="5495959"/>
                  <a:pt x="3979825" y="5495959"/>
                  <a:pt x="4304309" y="5779053"/>
                </a:cubicBezTo>
                <a:cubicBezTo>
                  <a:pt x="4304309" y="5779053"/>
                  <a:pt x="4304309" y="5779053"/>
                  <a:pt x="3979123" y="6056627"/>
                </a:cubicBezTo>
                <a:cubicBezTo>
                  <a:pt x="3979123" y="6056627"/>
                  <a:pt x="3979123" y="6056627"/>
                  <a:pt x="3654638" y="5773533"/>
                </a:cubicBezTo>
                <a:cubicBezTo>
                  <a:pt x="3654638" y="5773533"/>
                  <a:pt x="3654638" y="5773533"/>
                  <a:pt x="3767716" y="5677328"/>
                </a:cubicBezTo>
                <a:cubicBezTo>
                  <a:pt x="3767716" y="5677328"/>
                  <a:pt x="3767716" y="5677328"/>
                  <a:pt x="3979825" y="5495959"/>
                </a:cubicBezTo>
                <a:close/>
                <a:moveTo>
                  <a:pt x="4984885" y="4847761"/>
                </a:moveTo>
                <a:cubicBezTo>
                  <a:pt x="4984885" y="4847761"/>
                  <a:pt x="4984885" y="4847761"/>
                  <a:pt x="5305156" y="5126124"/>
                </a:cubicBezTo>
                <a:cubicBezTo>
                  <a:pt x="5305156" y="5126124"/>
                  <a:pt x="5305156" y="5126124"/>
                  <a:pt x="4979968" y="5403697"/>
                </a:cubicBezTo>
                <a:cubicBezTo>
                  <a:pt x="4979968" y="5403697"/>
                  <a:pt x="4979968" y="5403697"/>
                  <a:pt x="4871807" y="5309070"/>
                </a:cubicBezTo>
                <a:cubicBezTo>
                  <a:pt x="4871807" y="5309070"/>
                  <a:pt x="4871807" y="5309070"/>
                  <a:pt x="4865486" y="5320898"/>
                </a:cubicBezTo>
                <a:cubicBezTo>
                  <a:pt x="4865486" y="5320898"/>
                  <a:pt x="4865486" y="5320898"/>
                  <a:pt x="4974349" y="5415526"/>
                </a:cubicBezTo>
                <a:cubicBezTo>
                  <a:pt x="4974349" y="5415526"/>
                  <a:pt x="4974349" y="5415526"/>
                  <a:pt x="4974349" y="5761705"/>
                </a:cubicBezTo>
                <a:cubicBezTo>
                  <a:pt x="4974349" y="5761705"/>
                  <a:pt x="4974349" y="5761705"/>
                  <a:pt x="4741170" y="5559044"/>
                </a:cubicBezTo>
                <a:cubicBezTo>
                  <a:pt x="4741170" y="5559044"/>
                  <a:pt x="4741170" y="5559044"/>
                  <a:pt x="4734849" y="5571661"/>
                </a:cubicBezTo>
                <a:cubicBezTo>
                  <a:pt x="4734849" y="5571661"/>
                  <a:pt x="4734849" y="5571661"/>
                  <a:pt x="4972945" y="5779053"/>
                </a:cubicBezTo>
                <a:cubicBezTo>
                  <a:pt x="4972945" y="5779053"/>
                  <a:pt x="4972945" y="5779053"/>
                  <a:pt x="4647758" y="6056627"/>
                </a:cubicBezTo>
                <a:cubicBezTo>
                  <a:pt x="4647758" y="6056627"/>
                  <a:pt x="4647758" y="6056627"/>
                  <a:pt x="4533978" y="5957268"/>
                </a:cubicBezTo>
                <a:cubicBezTo>
                  <a:pt x="4533978" y="5957268"/>
                  <a:pt x="4533978" y="5957268"/>
                  <a:pt x="4527656" y="5968308"/>
                </a:cubicBezTo>
                <a:cubicBezTo>
                  <a:pt x="4527656" y="5968308"/>
                  <a:pt x="4527656" y="5968308"/>
                  <a:pt x="4533275" y="5956479"/>
                </a:cubicBezTo>
                <a:cubicBezTo>
                  <a:pt x="4533275" y="5956479"/>
                  <a:pt x="4533275" y="5956479"/>
                  <a:pt x="4323273" y="5773533"/>
                </a:cubicBezTo>
                <a:cubicBezTo>
                  <a:pt x="4323273" y="5773533"/>
                  <a:pt x="4323273" y="5773533"/>
                  <a:pt x="4648460" y="5495959"/>
                </a:cubicBezTo>
                <a:cubicBezTo>
                  <a:pt x="4648460" y="5495959"/>
                  <a:pt x="4648460" y="5495959"/>
                  <a:pt x="4734146" y="5570873"/>
                </a:cubicBezTo>
                <a:cubicBezTo>
                  <a:pt x="4734146" y="5570873"/>
                  <a:pt x="4734146" y="5570873"/>
                  <a:pt x="4741170" y="5558256"/>
                </a:cubicBezTo>
                <a:cubicBezTo>
                  <a:pt x="4741170" y="5558256"/>
                  <a:pt x="4741170" y="5558256"/>
                  <a:pt x="4651972" y="5480976"/>
                </a:cubicBezTo>
                <a:cubicBezTo>
                  <a:pt x="4651972" y="5480976"/>
                  <a:pt x="4651972" y="5480976"/>
                  <a:pt x="4651972" y="5134798"/>
                </a:cubicBezTo>
                <a:cubicBezTo>
                  <a:pt x="4651972" y="5134798"/>
                  <a:pt x="4651972" y="5134798"/>
                  <a:pt x="4865486" y="5320110"/>
                </a:cubicBezTo>
                <a:cubicBezTo>
                  <a:pt x="4865486" y="5320110"/>
                  <a:pt x="4865486" y="5320110"/>
                  <a:pt x="4871104" y="5309070"/>
                </a:cubicBezTo>
                <a:cubicBezTo>
                  <a:pt x="4871104" y="5309070"/>
                  <a:pt x="4871104" y="5309070"/>
                  <a:pt x="4659698" y="5125335"/>
                </a:cubicBezTo>
                <a:cubicBezTo>
                  <a:pt x="4659698" y="5125335"/>
                  <a:pt x="4659698" y="5125335"/>
                  <a:pt x="4984885" y="4847761"/>
                </a:cubicBezTo>
                <a:close/>
                <a:moveTo>
                  <a:pt x="4319762" y="4487388"/>
                </a:moveTo>
                <a:cubicBezTo>
                  <a:pt x="4319762" y="4487388"/>
                  <a:pt x="4319762" y="4487388"/>
                  <a:pt x="4541703" y="4680586"/>
                </a:cubicBezTo>
                <a:cubicBezTo>
                  <a:pt x="4541703" y="4680586"/>
                  <a:pt x="4541703" y="4680586"/>
                  <a:pt x="4548726" y="4670335"/>
                </a:cubicBezTo>
                <a:cubicBezTo>
                  <a:pt x="4548726" y="4670335"/>
                  <a:pt x="4548726" y="4670335"/>
                  <a:pt x="4542406" y="4680586"/>
                </a:cubicBezTo>
                <a:cubicBezTo>
                  <a:pt x="4542406" y="4680586"/>
                  <a:pt x="4542406" y="4680586"/>
                  <a:pt x="4642139" y="4768116"/>
                </a:cubicBezTo>
                <a:cubicBezTo>
                  <a:pt x="4642139" y="4768116"/>
                  <a:pt x="4642139" y="4768116"/>
                  <a:pt x="4642139" y="5114295"/>
                </a:cubicBezTo>
                <a:cubicBezTo>
                  <a:pt x="4642139" y="5114295"/>
                  <a:pt x="4642139" y="5114295"/>
                  <a:pt x="4399127" y="4902960"/>
                </a:cubicBezTo>
                <a:cubicBezTo>
                  <a:pt x="4399127" y="4902960"/>
                  <a:pt x="4399127" y="4902960"/>
                  <a:pt x="4392103" y="4913212"/>
                </a:cubicBezTo>
                <a:cubicBezTo>
                  <a:pt x="4392103" y="4913212"/>
                  <a:pt x="4392103" y="4913212"/>
                  <a:pt x="4398424" y="4902172"/>
                </a:cubicBezTo>
                <a:cubicBezTo>
                  <a:pt x="4398424" y="4902172"/>
                  <a:pt x="4398424" y="4902172"/>
                  <a:pt x="4319762" y="4833567"/>
                </a:cubicBezTo>
                <a:cubicBezTo>
                  <a:pt x="4319762" y="4833567"/>
                  <a:pt x="4319762" y="4833567"/>
                  <a:pt x="4319762" y="4487388"/>
                </a:cubicBezTo>
                <a:close/>
                <a:moveTo>
                  <a:pt x="4648460" y="4196409"/>
                </a:moveTo>
                <a:cubicBezTo>
                  <a:pt x="4648460" y="4196409"/>
                  <a:pt x="4648460" y="4196409"/>
                  <a:pt x="4972945" y="4478714"/>
                </a:cubicBezTo>
                <a:cubicBezTo>
                  <a:pt x="4972945" y="4478714"/>
                  <a:pt x="4972945" y="4478714"/>
                  <a:pt x="4647758" y="4756288"/>
                </a:cubicBezTo>
                <a:cubicBezTo>
                  <a:pt x="4647758" y="4756288"/>
                  <a:pt x="4647758" y="4756288"/>
                  <a:pt x="4548726" y="4670335"/>
                </a:cubicBezTo>
                <a:cubicBezTo>
                  <a:pt x="4548726" y="4670335"/>
                  <a:pt x="4548726" y="4670335"/>
                  <a:pt x="4323273" y="4473983"/>
                </a:cubicBezTo>
                <a:cubicBezTo>
                  <a:pt x="4323273" y="4473983"/>
                  <a:pt x="4323273" y="4473983"/>
                  <a:pt x="4648460" y="4196409"/>
                </a:cubicBezTo>
                <a:close/>
                <a:moveTo>
                  <a:pt x="4312036" y="3544268"/>
                </a:moveTo>
                <a:cubicBezTo>
                  <a:pt x="4312036" y="3544268"/>
                  <a:pt x="4312036" y="3544268"/>
                  <a:pt x="4636520" y="3826573"/>
                </a:cubicBezTo>
                <a:cubicBezTo>
                  <a:pt x="4636520" y="3826573"/>
                  <a:pt x="4636520" y="3826573"/>
                  <a:pt x="4311333" y="4104935"/>
                </a:cubicBezTo>
                <a:cubicBezTo>
                  <a:pt x="4311333" y="4104935"/>
                  <a:pt x="4311333" y="4104935"/>
                  <a:pt x="3986848" y="3821842"/>
                </a:cubicBezTo>
                <a:cubicBezTo>
                  <a:pt x="3986848" y="3821842"/>
                  <a:pt x="3986848" y="3821842"/>
                  <a:pt x="4302905" y="3552154"/>
                </a:cubicBezTo>
                <a:cubicBezTo>
                  <a:pt x="4302905" y="3552154"/>
                  <a:pt x="4302905" y="3552154"/>
                  <a:pt x="4312036" y="3544268"/>
                </a:cubicBezTo>
                <a:close/>
                <a:moveTo>
                  <a:pt x="3986848" y="2538851"/>
                </a:moveTo>
                <a:cubicBezTo>
                  <a:pt x="3986848" y="2538851"/>
                  <a:pt x="3986848" y="2538851"/>
                  <a:pt x="4194744" y="2719432"/>
                </a:cubicBezTo>
                <a:cubicBezTo>
                  <a:pt x="4194744" y="2719432"/>
                  <a:pt x="4194744" y="2719432"/>
                  <a:pt x="4201064" y="2708392"/>
                </a:cubicBezTo>
                <a:cubicBezTo>
                  <a:pt x="4201064" y="2708392"/>
                  <a:pt x="4201064" y="2708392"/>
                  <a:pt x="4195446" y="2720221"/>
                </a:cubicBezTo>
                <a:cubicBezTo>
                  <a:pt x="4195446" y="2720221"/>
                  <a:pt x="4195446" y="2720221"/>
                  <a:pt x="4309226" y="2819579"/>
                </a:cubicBezTo>
                <a:cubicBezTo>
                  <a:pt x="4309226" y="2819579"/>
                  <a:pt x="4309226" y="2819579"/>
                  <a:pt x="4309226" y="3165758"/>
                </a:cubicBezTo>
                <a:cubicBezTo>
                  <a:pt x="4309226" y="3165758"/>
                  <a:pt x="4309226" y="3165758"/>
                  <a:pt x="4071131" y="2958366"/>
                </a:cubicBezTo>
                <a:cubicBezTo>
                  <a:pt x="4071131" y="2958366"/>
                  <a:pt x="4071131" y="2958366"/>
                  <a:pt x="4064809" y="2969406"/>
                </a:cubicBezTo>
                <a:cubicBezTo>
                  <a:pt x="4064809" y="2969406"/>
                  <a:pt x="4064809" y="2969406"/>
                  <a:pt x="4070428" y="2957578"/>
                </a:cubicBezTo>
                <a:cubicBezTo>
                  <a:pt x="4070428" y="2957578"/>
                  <a:pt x="4070428" y="2957578"/>
                  <a:pt x="3986848" y="2885030"/>
                </a:cubicBezTo>
                <a:cubicBezTo>
                  <a:pt x="3986848" y="2885030"/>
                  <a:pt x="3986848" y="2885030"/>
                  <a:pt x="3986848" y="2538851"/>
                </a:cubicBezTo>
                <a:close/>
                <a:moveTo>
                  <a:pt x="4652674" y="1598885"/>
                </a:moveTo>
                <a:cubicBezTo>
                  <a:pt x="4652674" y="1598885"/>
                  <a:pt x="4652674" y="1598885"/>
                  <a:pt x="4972945" y="1878036"/>
                </a:cubicBezTo>
                <a:cubicBezTo>
                  <a:pt x="4972945" y="1878036"/>
                  <a:pt x="4972945" y="1878036"/>
                  <a:pt x="4647758" y="2155610"/>
                </a:cubicBezTo>
                <a:cubicBezTo>
                  <a:pt x="4647758" y="2155610"/>
                  <a:pt x="4647758" y="2155610"/>
                  <a:pt x="4538894" y="2060983"/>
                </a:cubicBezTo>
                <a:cubicBezTo>
                  <a:pt x="4538894" y="2060983"/>
                  <a:pt x="4538894" y="2060983"/>
                  <a:pt x="4533275" y="2072022"/>
                </a:cubicBezTo>
                <a:cubicBezTo>
                  <a:pt x="4533275" y="2072022"/>
                  <a:pt x="4533275" y="2072022"/>
                  <a:pt x="4642139" y="2166650"/>
                </a:cubicBezTo>
                <a:cubicBezTo>
                  <a:pt x="4642139" y="2166650"/>
                  <a:pt x="4642139" y="2166650"/>
                  <a:pt x="4642139" y="2513617"/>
                </a:cubicBezTo>
                <a:cubicBezTo>
                  <a:pt x="4642139" y="2513617"/>
                  <a:pt x="4642139" y="2513617"/>
                  <a:pt x="4408960" y="2310168"/>
                </a:cubicBezTo>
                <a:cubicBezTo>
                  <a:pt x="4408960" y="2310168"/>
                  <a:pt x="4408960" y="2310168"/>
                  <a:pt x="4402639" y="2322785"/>
                </a:cubicBezTo>
                <a:cubicBezTo>
                  <a:pt x="4402639" y="2322785"/>
                  <a:pt x="4402639" y="2322785"/>
                  <a:pt x="4640032" y="2530177"/>
                </a:cubicBezTo>
                <a:cubicBezTo>
                  <a:pt x="4640032" y="2530177"/>
                  <a:pt x="4640032" y="2530177"/>
                  <a:pt x="4314845" y="2807751"/>
                </a:cubicBezTo>
                <a:cubicBezTo>
                  <a:pt x="4314845" y="2807751"/>
                  <a:pt x="4314845" y="2807751"/>
                  <a:pt x="4201064" y="2708392"/>
                </a:cubicBezTo>
                <a:cubicBezTo>
                  <a:pt x="4201064" y="2708392"/>
                  <a:pt x="4201064" y="2708392"/>
                  <a:pt x="3991063" y="2525446"/>
                </a:cubicBezTo>
                <a:cubicBezTo>
                  <a:pt x="3991063" y="2525446"/>
                  <a:pt x="3991063" y="2525446"/>
                  <a:pt x="4316249" y="2247872"/>
                </a:cubicBezTo>
                <a:cubicBezTo>
                  <a:pt x="4316249" y="2247872"/>
                  <a:pt x="4316249" y="2247872"/>
                  <a:pt x="4401936" y="2322785"/>
                </a:cubicBezTo>
                <a:cubicBezTo>
                  <a:pt x="4401936" y="2322785"/>
                  <a:pt x="4401936" y="2322785"/>
                  <a:pt x="4408257" y="2310168"/>
                </a:cubicBezTo>
                <a:cubicBezTo>
                  <a:pt x="4408257" y="2310168"/>
                  <a:pt x="4408257" y="2310168"/>
                  <a:pt x="4319762" y="2232889"/>
                </a:cubicBezTo>
                <a:cubicBezTo>
                  <a:pt x="4319762" y="2232889"/>
                  <a:pt x="4319762" y="2232889"/>
                  <a:pt x="4319762" y="1885922"/>
                </a:cubicBezTo>
                <a:cubicBezTo>
                  <a:pt x="4319762" y="1885922"/>
                  <a:pt x="4319762" y="1885922"/>
                  <a:pt x="4532573" y="2072022"/>
                </a:cubicBezTo>
                <a:cubicBezTo>
                  <a:pt x="4532573" y="2072022"/>
                  <a:pt x="4532573" y="2072022"/>
                  <a:pt x="4538894" y="2060194"/>
                </a:cubicBezTo>
                <a:cubicBezTo>
                  <a:pt x="4538894" y="2060194"/>
                  <a:pt x="4538894" y="2060194"/>
                  <a:pt x="4327487" y="1876459"/>
                </a:cubicBezTo>
                <a:cubicBezTo>
                  <a:pt x="4327487" y="1876459"/>
                  <a:pt x="4327487" y="1876459"/>
                  <a:pt x="4652674" y="1598885"/>
                </a:cubicBezTo>
                <a:close/>
                <a:moveTo>
                  <a:pt x="3986848" y="1238512"/>
                </a:moveTo>
                <a:cubicBezTo>
                  <a:pt x="3986848" y="1238512"/>
                  <a:pt x="3986848" y="1238512"/>
                  <a:pt x="4209493" y="1432499"/>
                </a:cubicBezTo>
                <a:cubicBezTo>
                  <a:pt x="4209493" y="1432499"/>
                  <a:pt x="4209493" y="1432499"/>
                  <a:pt x="4309226" y="1519240"/>
                </a:cubicBezTo>
                <a:cubicBezTo>
                  <a:pt x="4309226" y="1519240"/>
                  <a:pt x="4309226" y="1519240"/>
                  <a:pt x="4309226" y="1865419"/>
                </a:cubicBezTo>
                <a:cubicBezTo>
                  <a:pt x="4309226" y="1865419"/>
                  <a:pt x="4309226" y="1865419"/>
                  <a:pt x="4066916" y="1654085"/>
                </a:cubicBezTo>
                <a:cubicBezTo>
                  <a:pt x="4066916" y="1654085"/>
                  <a:pt x="4066916" y="1654085"/>
                  <a:pt x="4059892" y="1665124"/>
                </a:cubicBezTo>
                <a:cubicBezTo>
                  <a:pt x="4059892" y="1665124"/>
                  <a:pt x="4059892" y="1665124"/>
                  <a:pt x="4304309" y="1878036"/>
                </a:cubicBezTo>
                <a:cubicBezTo>
                  <a:pt x="4304309" y="1878036"/>
                  <a:pt x="4304309" y="1878036"/>
                  <a:pt x="3979123" y="2155610"/>
                </a:cubicBezTo>
                <a:cubicBezTo>
                  <a:pt x="3979123" y="2155610"/>
                  <a:pt x="3979123" y="2155610"/>
                  <a:pt x="3828118" y="2023920"/>
                </a:cubicBezTo>
                <a:cubicBezTo>
                  <a:pt x="3828118" y="2023920"/>
                  <a:pt x="3828118" y="2023920"/>
                  <a:pt x="3658852" y="1876459"/>
                </a:cubicBezTo>
                <a:cubicBezTo>
                  <a:pt x="3658852" y="1876459"/>
                  <a:pt x="3658852" y="1876459"/>
                  <a:pt x="3984040" y="1598885"/>
                </a:cubicBezTo>
                <a:cubicBezTo>
                  <a:pt x="3984040" y="1598885"/>
                  <a:pt x="3984040" y="1598885"/>
                  <a:pt x="4059191" y="1664336"/>
                </a:cubicBezTo>
                <a:cubicBezTo>
                  <a:pt x="4059191" y="1664336"/>
                  <a:pt x="4059191" y="1664336"/>
                  <a:pt x="4066214" y="1654085"/>
                </a:cubicBezTo>
                <a:cubicBezTo>
                  <a:pt x="4066214" y="1654085"/>
                  <a:pt x="4066214" y="1654085"/>
                  <a:pt x="3986848" y="1585480"/>
                </a:cubicBezTo>
                <a:cubicBezTo>
                  <a:pt x="3986848" y="1585480"/>
                  <a:pt x="3986848" y="1585480"/>
                  <a:pt x="3986848" y="1238512"/>
                </a:cubicBezTo>
                <a:close/>
                <a:moveTo>
                  <a:pt x="4316249" y="947533"/>
                </a:moveTo>
                <a:cubicBezTo>
                  <a:pt x="4316249" y="947533"/>
                  <a:pt x="4316249" y="947533"/>
                  <a:pt x="4640032" y="1230627"/>
                </a:cubicBezTo>
                <a:cubicBezTo>
                  <a:pt x="4640032" y="1230627"/>
                  <a:pt x="4640032" y="1230627"/>
                  <a:pt x="4314845" y="1508201"/>
                </a:cubicBezTo>
                <a:cubicBezTo>
                  <a:pt x="4314845" y="1508201"/>
                  <a:pt x="4314845" y="1508201"/>
                  <a:pt x="4216517" y="1422247"/>
                </a:cubicBezTo>
                <a:cubicBezTo>
                  <a:pt x="4216517" y="1422247"/>
                  <a:pt x="4216517" y="1422247"/>
                  <a:pt x="4209493" y="1432499"/>
                </a:cubicBezTo>
                <a:cubicBezTo>
                  <a:pt x="4209493" y="1432499"/>
                  <a:pt x="4209493" y="1432499"/>
                  <a:pt x="4215814" y="1421459"/>
                </a:cubicBezTo>
                <a:cubicBezTo>
                  <a:pt x="4215814" y="1421459"/>
                  <a:pt x="4215814" y="1421459"/>
                  <a:pt x="3991063" y="1225107"/>
                </a:cubicBezTo>
                <a:cubicBezTo>
                  <a:pt x="3991063" y="1225107"/>
                  <a:pt x="3991063" y="1225107"/>
                  <a:pt x="4316249" y="947533"/>
                </a:cubicBezTo>
                <a:close/>
                <a:moveTo>
                  <a:pt x="3979825" y="296181"/>
                </a:moveTo>
                <a:cubicBezTo>
                  <a:pt x="3979825" y="296181"/>
                  <a:pt x="3979825" y="296181"/>
                  <a:pt x="4304309" y="578486"/>
                </a:cubicBezTo>
                <a:cubicBezTo>
                  <a:pt x="4304309" y="578486"/>
                  <a:pt x="4304309" y="578486"/>
                  <a:pt x="3979123" y="856060"/>
                </a:cubicBezTo>
                <a:cubicBezTo>
                  <a:pt x="3979123" y="856060"/>
                  <a:pt x="3979123" y="856060"/>
                  <a:pt x="3654638" y="573754"/>
                </a:cubicBezTo>
                <a:cubicBezTo>
                  <a:pt x="3654638" y="573754"/>
                  <a:pt x="3654638" y="573754"/>
                  <a:pt x="3970694" y="304066"/>
                </a:cubicBezTo>
                <a:cubicBezTo>
                  <a:pt x="3970694" y="304066"/>
                  <a:pt x="3970694" y="304066"/>
                  <a:pt x="3979825" y="296181"/>
                </a:cubicBezTo>
                <a:close/>
                <a:moveTo>
                  <a:pt x="4078431" y="0"/>
                </a:moveTo>
                <a:lnTo>
                  <a:pt x="4556976" y="0"/>
                </a:lnTo>
                <a:lnTo>
                  <a:pt x="4541616" y="13087"/>
                </a:lnTo>
                <a:cubicBezTo>
                  <a:pt x="4509220" y="40686"/>
                  <a:pt x="4444428" y="95886"/>
                  <a:pt x="4314845" y="206284"/>
                </a:cubicBezTo>
                <a:cubicBezTo>
                  <a:pt x="4314845" y="206284"/>
                  <a:pt x="4314845" y="206284"/>
                  <a:pt x="4145929" y="58896"/>
                </a:cubicBezTo>
                <a:close/>
                <a:moveTo>
                  <a:pt x="3986848" y="0"/>
                </a:moveTo>
                <a:lnTo>
                  <a:pt x="4059455" y="0"/>
                </a:lnTo>
                <a:lnTo>
                  <a:pt x="4076924" y="15255"/>
                </a:lnTo>
                <a:cubicBezTo>
                  <a:pt x="4110110" y="44235"/>
                  <a:pt x="4176483" y="102194"/>
                  <a:pt x="4309226" y="218113"/>
                </a:cubicBezTo>
                <a:cubicBezTo>
                  <a:pt x="4309226" y="218113"/>
                  <a:pt x="4309226" y="218113"/>
                  <a:pt x="4309226" y="564292"/>
                </a:cubicBezTo>
                <a:cubicBezTo>
                  <a:pt x="4309226" y="564292"/>
                  <a:pt x="4309226" y="564292"/>
                  <a:pt x="3986848" y="283564"/>
                </a:cubicBezTo>
                <a:cubicBezTo>
                  <a:pt x="3986848" y="283564"/>
                  <a:pt x="3986848" y="283564"/>
                  <a:pt x="3986848" y="84404"/>
                </a:cubicBezTo>
                <a:close/>
                <a:moveTo>
                  <a:pt x="0" y="0"/>
                </a:moveTo>
                <a:lnTo>
                  <a:pt x="3038475" y="0"/>
                </a:lnTo>
                <a:lnTo>
                  <a:pt x="3975611" y="0"/>
                </a:lnTo>
                <a:lnTo>
                  <a:pt x="3975611" y="1953"/>
                </a:lnTo>
                <a:cubicBezTo>
                  <a:pt x="3975611" y="28082"/>
                  <a:pt x="3975611" y="97759"/>
                  <a:pt x="3975611" y="283564"/>
                </a:cubicBezTo>
                <a:cubicBezTo>
                  <a:pt x="3975611" y="283564"/>
                  <a:pt x="3975611" y="283564"/>
                  <a:pt x="3961564" y="295392"/>
                </a:cubicBezTo>
                <a:cubicBezTo>
                  <a:pt x="3961564" y="295392"/>
                  <a:pt x="3961564" y="295392"/>
                  <a:pt x="3970694" y="304066"/>
                </a:cubicBezTo>
                <a:cubicBezTo>
                  <a:pt x="3970694" y="304066"/>
                  <a:pt x="3970694" y="304066"/>
                  <a:pt x="3960862" y="295392"/>
                </a:cubicBezTo>
                <a:cubicBezTo>
                  <a:pt x="3960862" y="295392"/>
                  <a:pt x="3960862" y="295392"/>
                  <a:pt x="3639186" y="570600"/>
                </a:cubicBezTo>
                <a:cubicBezTo>
                  <a:pt x="3639186" y="570600"/>
                  <a:pt x="3639186" y="570600"/>
                  <a:pt x="3639186" y="589526"/>
                </a:cubicBezTo>
                <a:cubicBezTo>
                  <a:pt x="3639186" y="589526"/>
                  <a:pt x="3639186" y="589526"/>
                  <a:pt x="3651126" y="599777"/>
                </a:cubicBezTo>
                <a:cubicBezTo>
                  <a:pt x="3651126" y="599777"/>
                  <a:pt x="3651126" y="599777"/>
                  <a:pt x="3651126" y="587160"/>
                </a:cubicBezTo>
                <a:cubicBezTo>
                  <a:pt x="3651126" y="587160"/>
                  <a:pt x="3651126" y="587160"/>
                  <a:pt x="3972801" y="867888"/>
                </a:cubicBezTo>
                <a:cubicBezTo>
                  <a:pt x="3972801" y="867888"/>
                  <a:pt x="3972801" y="867888"/>
                  <a:pt x="3972801" y="1214067"/>
                </a:cubicBezTo>
                <a:cubicBezTo>
                  <a:pt x="3972801" y="1214067"/>
                  <a:pt x="3972801" y="1214067"/>
                  <a:pt x="3651126" y="933339"/>
                </a:cubicBezTo>
                <a:cubicBezTo>
                  <a:pt x="3651126" y="933339"/>
                  <a:pt x="3651126" y="933339"/>
                  <a:pt x="3651126" y="600566"/>
                </a:cubicBezTo>
                <a:cubicBezTo>
                  <a:pt x="3651126" y="600566"/>
                  <a:pt x="3651126" y="600566"/>
                  <a:pt x="3639186" y="590314"/>
                </a:cubicBezTo>
                <a:cubicBezTo>
                  <a:pt x="3639186" y="590314"/>
                  <a:pt x="3639186" y="590314"/>
                  <a:pt x="3639186" y="938859"/>
                </a:cubicBezTo>
                <a:cubicBezTo>
                  <a:pt x="3639186" y="938859"/>
                  <a:pt x="3639186" y="938859"/>
                  <a:pt x="3306976" y="1221952"/>
                </a:cubicBezTo>
                <a:cubicBezTo>
                  <a:pt x="3306976" y="1221952"/>
                  <a:pt x="3306976" y="1221952"/>
                  <a:pt x="3306976" y="1591788"/>
                </a:cubicBezTo>
                <a:cubicBezTo>
                  <a:pt x="3306976" y="1591788"/>
                  <a:pt x="3306976" y="1591788"/>
                  <a:pt x="3624438" y="1867785"/>
                </a:cubicBezTo>
                <a:cubicBezTo>
                  <a:pt x="3624438" y="1867785"/>
                  <a:pt x="3624438" y="1867785"/>
                  <a:pt x="3624438" y="1851225"/>
                </a:cubicBezTo>
                <a:lnTo>
                  <a:pt x="3318214" y="1585480"/>
                </a:lnTo>
                <a:cubicBezTo>
                  <a:pt x="3318214" y="1585480"/>
                  <a:pt x="3318214" y="1585480"/>
                  <a:pt x="3318214" y="1238512"/>
                </a:cubicBezTo>
                <a:cubicBezTo>
                  <a:pt x="3318214" y="1238512"/>
                  <a:pt x="3318214" y="1238512"/>
                  <a:pt x="3624438" y="1505046"/>
                </a:cubicBezTo>
                <a:cubicBezTo>
                  <a:pt x="3624438" y="1505046"/>
                  <a:pt x="3624438" y="1505046"/>
                  <a:pt x="3624438" y="1488487"/>
                </a:cubicBezTo>
                <a:cubicBezTo>
                  <a:pt x="3624438" y="1488487"/>
                  <a:pt x="3624438" y="1488487"/>
                  <a:pt x="3322428" y="1225107"/>
                </a:cubicBezTo>
                <a:cubicBezTo>
                  <a:pt x="3322428" y="1225107"/>
                  <a:pt x="3322428" y="1225107"/>
                  <a:pt x="3647615" y="947533"/>
                </a:cubicBezTo>
                <a:cubicBezTo>
                  <a:pt x="3647615" y="947533"/>
                  <a:pt x="3647615" y="947533"/>
                  <a:pt x="3972100" y="1230627"/>
                </a:cubicBezTo>
                <a:cubicBezTo>
                  <a:pt x="3972100" y="1230627"/>
                  <a:pt x="3972100" y="1230627"/>
                  <a:pt x="3646912" y="1508201"/>
                </a:cubicBezTo>
                <a:cubicBezTo>
                  <a:pt x="3646912" y="1508201"/>
                  <a:pt x="3646912" y="1508201"/>
                  <a:pt x="3625139" y="1489275"/>
                </a:cubicBezTo>
                <a:cubicBezTo>
                  <a:pt x="3625139" y="1489275"/>
                  <a:pt x="3625139" y="1489275"/>
                  <a:pt x="3625139" y="1505835"/>
                </a:cubicBezTo>
                <a:cubicBezTo>
                  <a:pt x="3625139" y="1505835"/>
                  <a:pt x="3625139" y="1505835"/>
                  <a:pt x="3640591" y="1519240"/>
                </a:cubicBezTo>
                <a:cubicBezTo>
                  <a:pt x="3640591" y="1519240"/>
                  <a:pt x="3640591" y="1519240"/>
                  <a:pt x="3640591" y="1865419"/>
                </a:cubicBezTo>
                <a:cubicBezTo>
                  <a:pt x="3640591" y="1865419"/>
                  <a:pt x="3640591" y="1865419"/>
                  <a:pt x="3625139" y="1852014"/>
                </a:cubicBezTo>
                <a:cubicBezTo>
                  <a:pt x="3625139" y="1852014"/>
                  <a:pt x="3625139" y="1852014"/>
                  <a:pt x="3625139" y="1868573"/>
                </a:cubicBezTo>
                <a:cubicBezTo>
                  <a:pt x="3625139" y="1868573"/>
                  <a:pt x="3625139" y="1868573"/>
                  <a:pt x="3639186" y="1881190"/>
                </a:cubicBezTo>
                <a:cubicBezTo>
                  <a:pt x="3639186" y="1881190"/>
                  <a:pt x="3639186" y="1881190"/>
                  <a:pt x="3639186" y="2058617"/>
                </a:cubicBezTo>
                <a:cubicBezTo>
                  <a:pt x="3639186" y="2058617"/>
                  <a:pt x="3639186" y="2058617"/>
                  <a:pt x="3651126" y="2060194"/>
                </a:cubicBezTo>
                <a:cubicBezTo>
                  <a:pt x="3651126" y="2060194"/>
                  <a:pt x="3651126" y="2060194"/>
                  <a:pt x="3651126" y="1885922"/>
                </a:cubicBezTo>
                <a:cubicBezTo>
                  <a:pt x="3651126" y="1885922"/>
                  <a:pt x="3651126" y="1885922"/>
                  <a:pt x="3821095" y="2034172"/>
                </a:cubicBezTo>
                <a:cubicBezTo>
                  <a:pt x="3821095" y="2034172"/>
                  <a:pt x="3821095" y="2034172"/>
                  <a:pt x="3828118" y="2023920"/>
                </a:cubicBezTo>
                <a:cubicBezTo>
                  <a:pt x="3828118" y="2023920"/>
                  <a:pt x="3828118" y="2023920"/>
                  <a:pt x="3821095" y="2034960"/>
                </a:cubicBezTo>
                <a:cubicBezTo>
                  <a:pt x="3821095" y="2034960"/>
                  <a:pt x="3821095" y="2034960"/>
                  <a:pt x="3972801" y="2166650"/>
                </a:cubicBezTo>
                <a:cubicBezTo>
                  <a:pt x="3972801" y="2166650"/>
                  <a:pt x="3972801" y="2166650"/>
                  <a:pt x="3972801" y="2513617"/>
                </a:cubicBezTo>
                <a:cubicBezTo>
                  <a:pt x="3972801" y="2513617"/>
                  <a:pt x="3972801" y="2513617"/>
                  <a:pt x="3651126" y="2232889"/>
                </a:cubicBezTo>
                <a:cubicBezTo>
                  <a:pt x="3651126" y="2232889"/>
                  <a:pt x="3651126" y="2232889"/>
                  <a:pt x="3651126" y="2060983"/>
                </a:cubicBezTo>
                <a:cubicBezTo>
                  <a:pt x="3651126" y="2060983"/>
                  <a:pt x="3651126" y="2060983"/>
                  <a:pt x="3639186" y="2059405"/>
                </a:cubicBezTo>
                <a:cubicBezTo>
                  <a:pt x="3639186" y="2059405"/>
                  <a:pt x="3639186" y="2059405"/>
                  <a:pt x="3639186" y="2238409"/>
                </a:cubicBezTo>
                <a:cubicBezTo>
                  <a:pt x="3639186" y="2238409"/>
                  <a:pt x="3639186" y="2238409"/>
                  <a:pt x="3423566" y="2422144"/>
                </a:cubicBezTo>
                <a:cubicBezTo>
                  <a:pt x="3423566" y="2422144"/>
                  <a:pt x="3423566" y="2422144"/>
                  <a:pt x="3435506" y="2428452"/>
                </a:cubicBezTo>
                <a:cubicBezTo>
                  <a:pt x="3435506" y="2428452"/>
                  <a:pt x="3435506" y="2428452"/>
                  <a:pt x="3647615" y="2247872"/>
                </a:cubicBezTo>
                <a:cubicBezTo>
                  <a:pt x="3647615" y="2247872"/>
                  <a:pt x="3647615" y="2247872"/>
                  <a:pt x="3972100" y="2530177"/>
                </a:cubicBezTo>
                <a:cubicBezTo>
                  <a:pt x="3972100" y="2530177"/>
                  <a:pt x="3972100" y="2530177"/>
                  <a:pt x="3646912" y="2807751"/>
                </a:cubicBezTo>
                <a:cubicBezTo>
                  <a:pt x="3646912" y="2807751"/>
                  <a:pt x="3646912" y="2807751"/>
                  <a:pt x="3322428" y="2525446"/>
                </a:cubicBezTo>
                <a:cubicBezTo>
                  <a:pt x="3322428" y="2525446"/>
                  <a:pt x="3322428" y="2525446"/>
                  <a:pt x="3434803" y="2429241"/>
                </a:cubicBezTo>
                <a:cubicBezTo>
                  <a:pt x="3434803" y="2429241"/>
                  <a:pt x="3434803" y="2429241"/>
                  <a:pt x="3422863" y="2422933"/>
                </a:cubicBezTo>
                <a:cubicBezTo>
                  <a:pt x="3422863" y="2422933"/>
                  <a:pt x="3422863" y="2422933"/>
                  <a:pt x="3306976" y="2522291"/>
                </a:cubicBezTo>
                <a:cubicBezTo>
                  <a:pt x="3306976" y="2522291"/>
                  <a:pt x="3306976" y="2522291"/>
                  <a:pt x="3306976" y="2773054"/>
                </a:cubicBezTo>
                <a:cubicBezTo>
                  <a:pt x="3306976" y="2773054"/>
                  <a:pt x="3306976" y="2773054"/>
                  <a:pt x="3318214" y="2778574"/>
                </a:cubicBezTo>
                <a:cubicBezTo>
                  <a:pt x="3318214" y="2778574"/>
                  <a:pt x="3318214" y="2778574"/>
                  <a:pt x="3318214" y="2538851"/>
                </a:cubicBezTo>
                <a:cubicBezTo>
                  <a:pt x="3318214" y="2538851"/>
                  <a:pt x="3318214" y="2538851"/>
                  <a:pt x="3640591" y="2819579"/>
                </a:cubicBezTo>
                <a:cubicBezTo>
                  <a:pt x="3640591" y="2819579"/>
                  <a:pt x="3640591" y="2819579"/>
                  <a:pt x="3640591" y="3165758"/>
                </a:cubicBezTo>
                <a:cubicBezTo>
                  <a:pt x="3640591" y="3165758"/>
                  <a:pt x="3640591" y="3165758"/>
                  <a:pt x="3318214" y="2885030"/>
                </a:cubicBezTo>
                <a:cubicBezTo>
                  <a:pt x="3318214" y="2885030"/>
                  <a:pt x="3318214" y="2885030"/>
                  <a:pt x="3318214" y="2779363"/>
                </a:cubicBezTo>
                <a:cubicBezTo>
                  <a:pt x="3318214" y="2779363"/>
                  <a:pt x="3318214" y="2779363"/>
                  <a:pt x="3306976" y="2773843"/>
                </a:cubicBezTo>
                <a:cubicBezTo>
                  <a:pt x="3306976" y="2773843"/>
                  <a:pt x="3306976" y="2773843"/>
                  <a:pt x="3306976" y="2891339"/>
                </a:cubicBezTo>
                <a:cubicBezTo>
                  <a:pt x="3306976" y="2891339"/>
                  <a:pt x="3306976" y="2891339"/>
                  <a:pt x="3646210" y="3187049"/>
                </a:cubicBezTo>
                <a:cubicBezTo>
                  <a:pt x="3646210" y="3187049"/>
                  <a:pt x="3646210" y="3187049"/>
                  <a:pt x="3984040" y="2899224"/>
                </a:cubicBezTo>
                <a:cubicBezTo>
                  <a:pt x="3984040" y="2899224"/>
                  <a:pt x="3984040" y="2899224"/>
                  <a:pt x="4064809" y="2969406"/>
                </a:cubicBezTo>
                <a:cubicBezTo>
                  <a:pt x="4064809" y="2969406"/>
                  <a:pt x="4064809" y="2969406"/>
                  <a:pt x="4307822" y="3180741"/>
                </a:cubicBezTo>
                <a:cubicBezTo>
                  <a:pt x="4307822" y="3180741"/>
                  <a:pt x="4307822" y="3180741"/>
                  <a:pt x="4307822" y="3519034"/>
                </a:cubicBezTo>
                <a:cubicBezTo>
                  <a:pt x="4307822" y="3519034"/>
                  <a:pt x="4307822" y="3519034"/>
                  <a:pt x="4319762" y="3519034"/>
                </a:cubicBezTo>
                <a:cubicBezTo>
                  <a:pt x="4319762" y="3519034"/>
                  <a:pt x="4319762" y="3519034"/>
                  <a:pt x="4319762" y="3500109"/>
                </a:cubicBezTo>
                <a:cubicBezTo>
                  <a:pt x="4319762" y="3500109"/>
                  <a:pt x="4319762" y="3500109"/>
                  <a:pt x="4319762" y="3186261"/>
                </a:cubicBezTo>
                <a:cubicBezTo>
                  <a:pt x="4319762" y="3186261"/>
                  <a:pt x="4319762" y="3186261"/>
                  <a:pt x="4642139" y="3466989"/>
                </a:cubicBezTo>
                <a:cubicBezTo>
                  <a:pt x="4642139" y="3466989"/>
                  <a:pt x="4642139" y="3466989"/>
                  <a:pt x="4642139" y="3495377"/>
                </a:cubicBezTo>
                <a:cubicBezTo>
                  <a:pt x="4642139" y="3495377"/>
                  <a:pt x="4642139" y="3495377"/>
                  <a:pt x="4642139" y="3812379"/>
                </a:cubicBezTo>
                <a:cubicBezTo>
                  <a:pt x="4642139" y="3812379"/>
                  <a:pt x="4642139" y="3812379"/>
                  <a:pt x="4319762" y="3532439"/>
                </a:cubicBezTo>
                <a:cubicBezTo>
                  <a:pt x="4319762" y="3532439"/>
                  <a:pt x="4319762" y="3532439"/>
                  <a:pt x="4319762" y="3519822"/>
                </a:cubicBezTo>
                <a:cubicBezTo>
                  <a:pt x="4319762" y="3519822"/>
                  <a:pt x="4319762" y="3519822"/>
                  <a:pt x="4307822" y="3519822"/>
                </a:cubicBezTo>
                <a:cubicBezTo>
                  <a:pt x="4307822" y="3519822"/>
                  <a:pt x="4307822" y="3519822"/>
                  <a:pt x="4307822" y="3531651"/>
                </a:cubicBezTo>
                <a:cubicBezTo>
                  <a:pt x="4307822" y="3531651"/>
                  <a:pt x="4307822" y="3531651"/>
                  <a:pt x="4293775" y="3543479"/>
                </a:cubicBezTo>
                <a:cubicBezTo>
                  <a:pt x="4293775" y="3543479"/>
                  <a:pt x="4293775" y="3543479"/>
                  <a:pt x="4302905" y="3552154"/>
                </a:cubicBezTo>
                <a:cubicBezTo>
                  <a:pt x="4302905" y="3552154"/>
                  <a:pt x="4302905" y="3552154"/>
                  <a:pt x="4293072" y="3544268"/>
                </a:cubicBezTo>
                <a:cubicBezTo>
                  <a:pt x="4293072" y="3544268"/>
                  <a:pt x="4293072" y="3544268"/>
                  <a:pt x="3971397" y="3818688"/>
                </a:cubicBezTo>
                <a:cubicBezTo>
                  <a:pt x="3971397" y="3818688"/>
                  <a:pt x="3971397" y="3818688"/>
                  <a:pt x="3971397" y="3838402"/>
                </a:cubicBezTo>
                <a:cubicBezTo>
                  <a:pt x="3971397" y="3838402"/>
                  <a:pt x="3971397" y="3838402"/>
                  <a:pt x="3983337" y="3848653"/>
                </a:cubicBezTo>
                <a:cubicBezTo>
                  <a:pt x="3983337" y="3848653"/>
                  <a:pt x="3983337" y="3848653"/>
                  <a:pt x="3983337" y="3835248"/>
                </a:cubicBezTo>
                <a:cubicBezTo>
                  <a:pt x="3983337" y="3835248"/>
                  <a:pt x="3983337" y="3835248"/>
                  <a:pt x="4305715" y="4115975"/>
                </a:cubicBezTo>
                <a:cubicBezTo>
                  <a:pt x="4305715" y="4115975"/>
                  <a:pt x="4305715" y="4115975"/>
                  <a:pt x="4305715" y="4462154"/>
                </a:cubicBezTo>
                <a:cubicBezTo>
                  <a:pt x="4305715" y="4462154"/>
                  <a:pt x="4305715" y="4462154"/>
                  <a:pt x="3983337" y="4182215"/>
                </a:cubicBezTo>
                <a:cubicBezTo>
                  <a:pt x="3983337" y="4182215"/>
                  <a:pt x="3983337" y="4182215"/>
                  <a:pt x="3983337" y="3849441"/>
                </a:cubicBezTo>
                <a:cubicBezTo>
                  <a:pt x="3983337" y="3849441"/>
                  <a:pt x="3983337" y="3849441"/>
                  <a:pt x="3971397" y="3839190"/>
                </a:cubicBezTo>
                <a:cubicBezTo>
                  <a:pt x="3971397" y="3839190"/>
                  <a:pt x="3971397" y="3839190"/>
                  <a:pt x="3971397" y="4186946"/>
                </a:cubicBezTo>
                <a:cubicBezTo>
                  <a:pt x="3971397" y="4186946"/>
                  <a:pt x="3971397" y="4186946"/>
                  <a:pt x="3639186" y="4470828"/>
                </a:cubicBezTo>
                <a:cubicBezTo>
                  <a:pt x="3639186" y="4470828"/>
                  <a:pt x="3639186" y="4470828"/>
                  <a:pt x="3639186" y="4839875"/>
                </a:cubicBezTo>
                <a:cubicBezTo>
                  <a:pt x="3639186" y="4839875"/>
                  <a:pt x="3639186" y="4839875"/>
                  <a:pt x="3956647" y="5116661"/>
                </a:cubicBezTo>
                <a:cubicBezTo>
                  <a:pt x="3956647" y="5116661"/>
                  <a:pt x="3956647" y="5116661"/>
                  <a:pt x="3956647" y="5100101"/>
                </a:cubicBezTo>
                <a:cubicBezTo>
                  <a:pt x="3956647" y="5100101"/>
                  <a:pt x="3956647" y="5100101"/>
                  <a:pt x="3651126" y="4833567"/>
                </a:cubicBezTo>
                <a:cubicBezTo>
                  <a:pt x="3651126" y="4833567"/>
                  <a:pt x="3651126" y="4833567"/>
                  <a:pt x="3651126" y="4487388"/>
                </a:cubicBezTo>
                <a:cubicBezTo>
                  <a:pt x="3651126" y="4487388"/>
                  <a:pt x="3651126" y="4487388"/>
                  <a:pt x="3956647" y="4753134"/>
                </a:cubicBezTo>
                <a:cubicBezTo>
                  <a:pt x="3956647" y="4753134"/>
                  <a:pt x="3956647" y="4753134"/>
                  <a:pt x="3956647" y="4737362"/>
                </a:cubicBezTo>
                <a:cubicBezTo>
                  <a:pt x="3956647" y="4737362"/>
                  <a:pt x="3956647" y="4737362"/>
                  <a:pt x="3654638" y="4473983"/>
                </a:cubicBezTo>
                <a:cubicBezTo>
                  <a:pt x="3654638" y="4473983"/>
                  <a:pt x="3654638" y="4473983"/>
                  <a:pt x="3979825" y="4196409"/>
                </a:cubicBezTo>
                <a:cubicBezTo>
                  <a:pt x="3979825" y="4196409"/>
                  <a:pt x="3979825" y="4196409"/>
                  <a:pt x="4304309" y="4478714"/>
                </a:cubicBezTo>
                <a:cubicBezTo>
                  <a:pt x="4304309" y="4478714"/>
                  <a:pt x="4304309" y="4478714"/>
                  <a:pt x="3979123" y="4756288"/>
                </a:cubicBezTo>
                <a:cubicBezTo>
                  <a:pt x="3979123" y="4756288"/>
                  <a:pt x="3979123" y="4756288"/>
                  <a:pt x="3957350" y="4737362"/>
                </a:cubicBezTo>
                <a:cubicBezTo>
                  <a:pt x="3957350" y="4737362"/>
                  <a:pt x="3957350" y="4737362"/>
                  <a:pt x="3957350" y="4753922"/>
                </a:cubicBezTo>
                <a:cubicBezTo>
                  <a:pt x="3957350" y="4753922"/>
                  <a:pt x="3957350" y="4753922"/>
                  <a:pt x="3973504" y="4768116"/>
                </a:cubicBezTo>
                <a:cubicBezTo>
                  <a:pt x="3973504" y="4768116"/>
                  <a:pt x="3973504" y="4768116"/>
                  <a:pt x="3973504" y="5114295"/>
                </a:cubicBezTo>
                <a:cubicBezTo>
                  <a:pt x="3973504" y="5114295"/>
                  <a:pt x="3973504" y="5114295"/>
                  <a:pt x="3957350" y="5100101"/>
                </a:cubicBezTo>
                <a:cubicBezTo>
                  <a:pt x="3957350" y="5100101"/>
                  <a:pt x="3957350" y="5100101"/>
                  <a:pt x="3957350" y="5116661"/>
                </a:cubicBezTo>
                <a:cubicBezTo>
                  <a:pt x="3957350" y="5116661"/>
                  <a:pt x="3957350" y="5116661"/>
                  <a:pt x="3971397" y="5129278"/>
                </a:cubicBezTo>
                <a:cubicBezTo>
                  <a:pt x="3971397" y="5129278"/>
                  <a:pt x="3971397" y="5129278"/>
                  <a:pt x="3971397" y="5306704"/>
                </a:cubicBezTo>
                <a:cubicBezTo>
                  <a:pt x="3971397" y="5306704"/>
                  <a:pt x="3971397" y="5306704"/>
                  <a:pt x="3983337" y="5309070"/>
                </a:cubicBezTo>
                <a:cubicBezTo>
                  <a:pt x="3983337" y="5309070"/>
                  <a:pt x="3983337" y="5309070"/>
                  <a:pt x="3983337" y="5134798"/>
                </a:cubicBezTo>
                <a:cubicBezTo>
                  <a:pt x="3983337" y="5134798"/>
                  <a:pt x="3983337" y="5134798"/>
                  <a:pt x="4153305" y="5283047"/>
                </a:cubicBezTo>
                <a:cubicBezTo>
                  <a:pt x="4153305" y="5283047"/>
                  <a:pt x="4153305" y="5283047"/>
                  <a:pt x="4160329" y="5272008"/>
                </a:cubicBezTo>
                <a:cubicBezTo>
                  <a:pt x="4160329" y="5272008"/>
                  <a:pt x="4160329" y="5272008"/>
                  <a:pt x="3991063" y="5125335"/>
                </a:cubicBezTo>
                <a:cubicBezTo>
                  <a:pt x="3991063" y="5125335"/>
                  <a:pt x="3991063" y="5125335"/>
                  <a:pt x="4316249" y="4847761"/>
                </a:cubicBezTo>
                <a:cubicBezTo>
                  <a:pt x="4316249" y="4847761"/>
                  <a:pt x="4316249" y="4847761"/>
                  <a:pt x="4392103" y="4913212"/>
                </a:cubicBezTo>
                <a:cubicBezTo>
                  <a:pt x="4392103" y="4913212"/>
                  <a:pt x="4392103" y="4913212"/>
                  <a:pt x="4636520" y="5126124"/>
                </a:cubicBezTo>
                <a:cubicBezTo>
                  <a:pt x="4636520" y="5126124"/>
                  <a:pt x="4636520" y="5126124"/>
                  <a:pt x="4311333" y="5403697"/>
                </a:cubicBezTo>
                <a:cubicBezTo>
                  <a:pt x="4311333" y="5403697"/>
                  <a:pt x="4311333" y="5403697"/>
                  <a:pt x="4160329" y="5272796"/>
                </a:cubicBezTo>
                <a:cubicBezTo>
                  <a:pt x="4160329" y="5272796"/>
                  <a:pt x="4160329" y="5272796"/>
                  <a:pt x="4154007" y="5283047"/>
                </a:cubicBezTo>
                <a:cubicBezTo>
                  <a:pt x="4154007" y="5283047"/>
                  <a:pt x="4154007" y="5283047"/>
                  <a:pt x="4305715" y="5415526"/>
                </a:cubicBezTo>
                <a:cubicBezTo>
                  <a:pt x="4305715" y="5415526"/>
                  <a:pt x="4305715" y="5415526"/>
                  <a:pt x="4305715" y="5761705"/>
                </a:cubicBezTo>
                <a:cubicBezTo>
                  <a:pt x="4305715" y="5761705"/>
                  <a:pt x="4305715" y="5761705"/>
                  <a:pt x="3983337" y="5480976"/>
                </a:cubicBezTo>
                <a:cubicBezTo>
                  <a:pt x="3983337" y="5480976"/>
                  <a:pt x="3983337" y="5480976"/>
                  <a:pt x="3983337" y="5309858"/>
                </a:cubicBezTo>
                <a:cubicBezTo>
                  <a:pt x="3983337" y="5309858"/>
                  <a:pt x="3983337" y="5309858"/>
                  <a:pt x="3971397" y="5307493"/>
                </a:cubicBezTo>
                <a:cubicBezTo>
                  <a:pt x="3971397" y="5307493"/>
                  <a:pt x="3971397" y="5307493"/>
                  <a:pt x="3971397" y="5487285"/>
                </a:cubicBezTo>
                <a:cubicBezTo>
                  <a:pt x="3971397" y="5487285"/>
                  <a:pt x="3971397" y="5487285"/>
                  <a:pt x="3755776" y="5671020"/>
                </a:cubicBezTo>
                <a:cubicBezTo>
                  <a:pt x="3755776" y="5671020"/>
                  <a:pt x="3755776" y="5671020"/>
                  <a:pt x="3639186" y="5770379"/>
                </a:cubicBezTo>
                <a:cubicBezTo>
                  <a:pt x="3639186" y="5770379"/>
                  <a:pt x="3639186" y="5770379"/>
                  <a:pt x="3639186" y="6021141"/>
                </a:cubicBezTo>
                <a:cubicBezTo>
                  <a:pt x="3639186" y="6021141"/>
                  <a:pt x="3639186" y="6021141"/>
                  <a:pt x="3651126" y="6026661"/>
                </a:cubicBezTo>
                <a:cubicBezTo>
                  <a:pt x="3651126" y="6026661"/>
                  <a:pt x="3651126" y="6026661"/>
                  <a:pt x="3651126" y="5786939"/>
                </a:cubicBezTo>
                <a:cubicBezTo>
                  <a:pt x="3651126" y="5786939"/>
                  <a:pt x="3651126" y="5786939"/>
                  <a:pt x="3973504" y="6067667"/>
                </a:cubicBezTo>
                <a:cubicBezTo>
                  <a:pt x="3973504" y="6067667"/>
                  <a:pt x="3973504" y="6067667"/>
                  <a:pt x="3973504" y="6413845"/>
                </a:cubicBezTo>
                <a:cubicBezTo>
                  <a:pt x="3973504" y="6413845"/>
                  <a:pt x="3973504" y="6413845"/>
                  <a:pt x="3651126" y="6133906"/>
                </a:cubicBezTo>
                <a:cubicBezTo>
                  <a:pt x="3651126" y="6133906"/>
                  <a:pt x="3651126" y="6133906"/>
                  <a:pt x="3651126" y="6027450"/>
                </a:cubicBezTo>
                <a:cubicBezTo>
                  <a:pt x="3651126" y="6027450"/>
                  <a:pt x="3651126" y="6027450"/>
                  <a:pt x="3639186" y="6021930"/>
                </a:cubicBezTo>
                <a:cubicBezTo>
                  <a:pt x="3639186" y="6021930"/>
                  <a:pt x="3639186" y="6021930"/>
                  <a:pt x="3639186" y="6140214"/>
                </a:cubicBezTo>
                <a:cubicBezTo>
                  <a:pt x="3639186" y="6140214"/>
                  <a:pt x="3639186" y="6140214"/>
                  <a:pt x="3979123" y="6435925"/>
                </a:cubicBezTo>
                <a:cubicBezTo>
                  <a:pt x="3979123" y="6435925"/>
                  <a:pt x="3979123" y="6435925"/>
                  <a:pt x="4316249" y="6147311"/>
                </a:cubicBezTo>
                <a:cubicBezTo>
                  <a:pt x="4316249" y="6147311"/>
                  <a:pt x="4316249" y="6147311"/>
                  <a:pt x="4397020" y="6217493"/>
                </a:cubicBezTo>
                <a:cubicBezTo>
                  <a:pt x="4397020" y="6217493"/>
                  <a:pt x="4397020" y="6217493"/>
                  <a:pt x="4403341" y="6206454"/>
                </a:cubicBezTo>
                <a:cubicBezTo>
                  <a:pt x="4403341" y="6206454"/>
                  <a:pt x="4403341" y="6206454"/>
                  <a:pt x="4397722" y="6218282"/>
                </a:cubicBezTo>
                <a:cubicBezTo>
                  <a:pt x="4397722" y="6218282"/>
                  <a:pt x="4397722" y="6218282"/>
                  <a:pt x="4640032" y="6429617"/>
                </a:cubicBezTo>
                <a:cubicBezTo>
                  <a:pt x="4640032" y="6429617"/>
                  <a:pt x="4640032" y="6429617"/>
                  <a:pt x="4640032" y="6784470"/>
                </a:cubicBezTo>
                <a:cubicBezTo>
                  <a:pt x="4640032" y="6784470"/>
                  <a:pt x="4640032" y="6784470"/>
                  <a:pt x="4583142" y="6833040"/>
                </a:cubicBezTo>
                <a:lnTo>
                  <a:pt x="4553907" y="6858000"/>
                </a:lnTo>
                <a:lnTo>
                  <a:pt x="30384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36000" tIns="900000">
            <a:noAutofit/>
          </a:bodyPr>
          <a:lstStyle>
            <a:lvl1pPr algn="l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9051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haut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bla bla bla  - Document émis par le CEA dans le cadre de l’Accord Tripartite CEA-EDF-Framatome 2020 – F35158 Reproduction et diffusion soumises aux termes de l’accord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haut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9BDF78EF-B925-4A77-F088-A8970BDC4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3381829"/>
            <a:ext cx="10836275" cy="2531609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6C622DF-824A-7030-FF06-98A537DB20A5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285252E3-9176-AD7B-44E7-02A49D473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9314"/>
            <a:ext cx="10728325" cy="1084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5B768F97-EB7A-FDD7-6E36-781A0783E3F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27685"/>
            <a:ext cx="12086611" cy="2408285"/>
          </a:xfrm>
          <a:custGeom>
            <a:avLst/>
            <a:gdLst>
              <a:gd name="connsiteX0" fmla="*/ 11874479 w 12086611"/>
              <a:gd name="connsiteY0" fmla="*/ 2376194 h 2408285"/>
              <a:gd name="connsiteX1" fmla="*/ 11897822 w 12086611"/>
              <a:gd name="connsiteY1" fmla="*/ 2397884 h 2408285"/>
              <a:gd name="connsiteX2" fmla="*/ 11898186 w 12086611"/>
              <a:gd name="connsiteY2" fmla="*/ 2398222 h 2408285"/>
              <a:gd name="connsiteX3" fmla="*/ 11850311 w 12086611"/>
              <a:gd name="connsiteY3" fmla="*/ 2398222 h 2408285"/>
              <a:gd name="connsiteX4" fmla="*/ 11852466 w 12086611"/>
              <a:gd name="connsiteY4" fmla="*/ 2396257 h 2408285"/>
              <a:gd name="connsiteX5" fmla="*/ 11875838 w 12086611"/>
              <a:gd name="connsiteY5" fmla="*/ 2252563 h 2408285"/>
              <a:gd name="connsiteX6" fmla="*/ 11979865 w 12086611"/>
              <a:gd name="connsiteY6" fmla="*/ 2349082 h 2408285"/>
              <a:gd name="connsiteX7" fmla="*/ 11979865 w 12086611"/>
              <a:gd name="connsiteY7" fmla="*/ 2378140 h 2408285"/>
              <a:gd name="connsiteX8" fmla="*/ 11979865 w 12086611"/>
              <a:gd name="connsiteY8" fmla="*/ 2398222 h 2408285"/>
              <a:gd name="connsiteX9" fmla="*/ 11904568 w 12086611"/>
              <a:gd name="connsiteY9" fmla="*/ 2398222 h 2408285"/>
              <a:gd name="connsiteX10" fmla="*/ 11903035 w 12086611"/>
              <a:gd name="connsiteY10" fmla="*/ 2396799 h 2408285"/>
              <a:gd name="connsiteX11" fmla="*/ 11897822 w 12086611"/>
              <a:gd name="connsiteY11" fmla="*/ 2397884 h 2408285"/>
              <a:gd name="connsiteX12" fmla="*/ 11902808 w 12086611"/>
              <a:gd name="connsiteY12" fmla="*/ 2396528 h 2408285"/>
              <a:gd name="connsiteX13" fmla="*/ 11875838 w 12086611"/>
              <a:gd name="connsiteY13" fmla="*/ 2371585 h 2408285"/>
              <a:gd name="connsiteX14" fmla="*/ 11768639 w 12086611"/>
              <a:gd name="connsiteY14" fmla="*/ 2029973 h 2408285"/>
              <a:gd name="connsiteX15" fmla="*/ 11835724 w 12086611"/>
              <a:gd name="connsiteY15" fmla="*/ 2092331 h 2408285"/>
              <a:gd name="connsiteX16" fmla="*/ 11872666 w 12086611"/>
              <a:gd name="connsiteY16" fmla="*/ 2126492 h 2408285"/>
              <a:gd name="connsiteX17" fmla="*/ 11872666 w 12086611"/>
              <a:gd name="connsiteY17" fmla="*/ 2245514 h 2408285"/>
              <a:gd name="connsiteX18" fmla="*/ 11795609 w 12086611"/>
              <a:gd name="connsiteY18" fmla="*/ 2174210 h 2408285"/>
              <a:gd name="connsiteX19" fmla="*/ 11768639 w 12086611"/>
              <a:gd name="connsiteY19" fmla="*/ 2149266 h 2408285"/>
              <a:gd name="connsiteX20" fmla="*/ 11658947 w 12086611"/>
              <a:gd name="connsiteY20" fmla="*/ 1929930 h 2408285"/>
              <a:gd name="connsiteX21" fmla="*/ 11763653 w 12086611"/>
              <a:gd name="connsiteY21" fmla="*/ 2027262 h 2408285"/>
              <a:gd name="connsiteX22" fmla="*/ 11658721 w 12086611"/>
              <a:gd name="connsiteY22" fmla="*/ 2122697 h 2408285"/>
              <a:gd name="connsiteX23" fmla="*/ 11554014 w 12086611"/>
              <a:gd name="connsiteY23" fmla="*/ 2025364 h 2408285"/>
              <a:gd name="connsiteX24" fmla="*/ 11590503 w 12086611"/>
              <a:gd name="connsiteY24" fmla="*/ 1992287 h 2408285"/>
              <a:gd name="connsiteX25" fmla="*/ 11983265 w 12086611"/>
              <a:gd name="connsiteY25" fmla="*/ 1707069 h 2408285"/>
              <a:gd name="connsiteX26" fmla="*/ 12086611 w 12086611"/>
              <a:gd name="connsiteY26" fmla="*/ 1802775 h 2408285"/>
              <a:gd name="connsiteX27" fmla="*/ 11981678 w 12086611"/>
              <a:gd name="connsiteY27" fmla="*/ 1898209 h 2408285"/>
              <a:gd name="connsiteX28" fmla="*/ 11946776 w 12086611"/>
              <a:gd name="connsiteY28" fmla="*/ 1865674 h 2408285"/>
              <a:gd name="connsiteX29" fmla="*/ 11944736 w 12086611"/>
              <a:gd name="connsiteY29" fmla="*/ 1869741 h 2408285"/>
              <a:gd name="connsiteX30" fmla="*/ 11979865 w 12086611"/>
              <a:gd name="connsiteY30" fmla="*/ 1902276 h 2408285"/>
              <a:gd name="connsiteX31" fmla="*/ 11979865 w 12086611"/>
              <a:gd name="connsiteY31" fmla="*/ 2021298 h 2408285"/>
              <a:gd name="connsiteX32" fmla="*/ 11904621 w 12086611"/>
              <a:gd name="connsiteY32" fmla="*/ 1951619 h 2408285"/>
              <a:gd name="connsiteX33" fmla="*/ 11902582 w 12086611"/>
              <a:gd name="connsiteY33" fmla="*/ 1955957 h 2408285"/>
              <a:gd name="connsiteX34" fmla="*/ 11979412 w 12086611"/>
              <a:gd name="connsiteY34" fmla="*/ 2027262 h 2408285"/>
              <a:gd name="connsiteX35" fmla="*/ 11874479 w 12086611"/>
              <a:gd name="connsiteY35" fmla="*/ 2122697 h 2408285"/>
              <a:gd name="connsiteX36" fmla="*/ 11837764 w 12086611"/>
              <a:gd name="connsiteY36" fmla="*/ 2088535 h 2408285"/>
              <a:gd name="connsiteX37" fmla="*/ 11835724 w 12086611"/>
              <a:gd name="connsiteY37" fmla="*/ 2092331 h 2408285"/>
              <a:gd name="connsiteX38" fmla="*/ 11837537 w 12086611"/>
              <a:gd name="connsiteY38" fmla="*/ 2088264 h 2408285"/>
              <a:gd name="connsiteX39" fmla="*/ 11769772 w 12086611"/>
              <a:gd name="connsiteY39" fmla="*/ 2025364 h 2408285"/>
              <a:gd name="connsiteX40" fmla="*/ 11874705 w 12086611"/>
              <a:gd name="connsiteY40" fmla="*/ 1929930 h 2408285"/>
              <a:gd name="connsiteX41" fmla="*/ 11902355 w 12086611"/>
              <a:gd name="connsiteY41" fmla="*/ 1955686 h 2408285"/>
              <a:gd name="connsiteX42" fmla="*/ 11904621 w 12086611"/>
              <a:gd name="connsiteY42" fmla="*/ 1951349 h 2408285"/>
              <a:gd name="connsiteX43" fmla="*/ 11875838 w 12086611"/>
              <a:gd name="connsiteY43" fmla="*/ 1924778 h 2408285"/>
              <a:gd name="connsiteX44" fmla="*/ 11875838 w 12086611"/>
              <a:gd name="connsiteY44" fmla="*/ 1805757 h 2408285"/>
              <a:gd name="connsiteX45" fmla="*/ 11944736 w 12086611"/>
              <a:gd name="connsiteY45" fmla="*/ 1869470 h 2408285"/>
              <a:gd name="connsiteX46" fmla="*/ 11946549 w 12086611"/>
              <a:gd name="connsiteY46" fmla="*/ 1865674 h 2408285"/>
              <a:gd name="connsiteX47" fmla="*/ 11878332 w 12086611"/>
              <a:gd name="connsiteY47" fmla="*/ 1802503 h 2408285"/>
              <a:gd name="connsiteX48" fmla="*/ 11768639 w 12086611"/>
              <a:gd name="connsiteY48" fmla="*/ 1583167 h 2408285"/>
              <a:gd name="connsiteX49" fmla="*/ 11840257 w 12086611"/>
              <a:gd name="connsiteY49" fmla="*/ 1649591 h 2408285"/>
              <a:gd name="connsiteX50" fmla="*/ 11842523 w 12086611"/>
              <a:gd name="connsiteY50" fmla="*/ 1646067 h 2408285"/>
              <a:gd name="connsiteX51" fmla="*/ 11840483 w 12086611"/>
              <a:gd name="connsiteY51" fmla="*/ 1649591 h 2408285"/>
              <a:gd name="connsiteX52" fmla="*/ 11872666 w 12086611"/>
              <a:gd name="connsiteY52" fmla="*/ 1679686 h 2408285"/>
              <a:gd name="connsiteX53" fmla="*/ 11872666 w 12086611"/>
              <a:gd name="connsiteY53" fmla="*/ 1798708 h 2408285"/>
              <a:gd name="connsiteX54" fmla="*/ 11794249 w 12086611"/>
              <a:gd name="connsiteY54" fmla="*/ 1726047 h 2408285"/>
              <a:gd name="connsiteX55" fmla="*/ 11791983 w 12086611"/>
              <a:gd name="connsiteY55" fmla="*/ 1729572 h 2408285"/>
              <a:gd name="connsiteX56" fmla="*/ 11794023 w 12086611"/>
              <a:gd name="connsiteY56" fmla="*/ 1725776 h 2408285"/>
              <a:gd name="connsiteX57" fmla="*/ 11768639 w 12086611"/>
              <a:gd name="connsiteY57" fmla="*/ 1702189 h 2408285"/>
              <a:gd name="connsiteX58" fmla="*/ 11874705 w 12086611"/>
              <a:gd name="connsiteY58" fmla="*/ 1483123 h 2408285"/>
              <a:gd name="connsiteX59" fmla="*/ 11979412 w 12086611"/>
              <a:gd name="connsiteY59" fmla="*/ 1580184 h 2408285"/>
              <a:gd name="connsiteX60" fmla="*/ 11874479 w 12086611"/>
              <a:gd name="connsiteY60" fmla="*/ 1675619 h 2408285"/>
              <a:gd name="connsiteX61" fmla="*/ 11842523 w 12086611"/>
              <a:gd name="connsiteY61" fmla="*/ 1646067 h 2408285"/>
              <a:gd name="connsiteX62" fmla="*/ 11769772 w 12086611"/>
              <a:gd name="connsiteY62" fmla="*/ 1578558 h 2408285"/>
              <a:gd name="connsiteX63" fmla="*/ 11766146 w 12086611"/>
              <a:gd name="connsiteY63" fmla="*/ 1258907 h 2408285"/>
              <a:gd name="connsiteX64" fmla="*/ 11870853 w 12086611"/>
              <a:gd name="connsiteY64" fmla="*/ 1355968 h 2408285"/>
              <a:gd name="connsiteX65" fmla="*/ 11765920 w 12086611"/>
              <a:gd name="connsiteY65" fmla="*/ 1451673 h 2408285"/>
              <a:gd name="connsiteX66" fmla="*/ 11661213 w 12086611"/>
              <a:gd name="connsiteY66" fmla="*/ 1354341 h 2408285"/>
              <a:gd name="connsiteX67" fmla="*/ 11763200 w 12086611"/>
              <a:gd name="connsiteY67" fmla="*/ 1261618 h 2408285"/>
              <a:gd name="connsiteX68" fmla="*/ 11661213 w 12086611"/>
              <a:gd name="connsiteY68" fmla="*/ 913228 h 2408285"/>
              <a:gd name="connsiteX69" fmla="*/ 11728298 w 12086611"/>
              <a:gd name="connsiteY69" fmla="*/ 975315 h 2408285"/>
              <a:gd name="connsiteX70" fmla="*/ 11730338 w 12086611"/>
              <a:gd name="connsiteY70" fmla="*/ 971519 h 2408285"/>
              <a:gd name="connsiteX71" fmla="*/ 11728525 w 12086611"/>
              <a:gd name="connsiteY71" fmla="*/ 975586 h 2408285"/>
              <a:gd name="connsiteX72" fmla="*/ 11765240 w 12086611"/>
              <a:gd name="connsiteY72" fmla="*/ 1009747 h 2408285"/>
              <a:gd name="connsiteX73" fmla="*/ 11765240 w 12086611"/>
              <a:gd name="connsiteY73" fmla="*/ 1128769 h 2408285"/>
              <a:gd name="connsiteX74" fmla="*/ 11688410 w 12086611"/>
              <a:gd name="connsiteY74" fmla="*/ 1057464 h 2408285"/>
              <a:gd name="connsiteX75" fmla="*/ 11686370 w 12086611"/>
              <a:gd name="connsiteY75" fmla="*/ 1061260 h 2408285"/>
              <a:gd name="connsiteX76" fmla="*/ 11688183 w 12086611"/>
              <a:gd name="connsiteY76" fmla="*/ 1057193 h 2408285"/>
              <a:gd name="connsiteX77" fmla="*/ 11661213 w 12086611"/>
              <a:gd name="connsiteY77" fmla="*/ 1032250 h 2408285"/>
              <a:gd name="connsiteX78" fmla="*/ 11876065 w 12086611"/>
              <a:gd name="connsiteY78" fmla="*/ 590053 h 2408285"/>
              <a:gd name="connsiteX79" fmla="*/ 11979412 w 12086611"/>
              <a:gd name="connsiteY79" fmla="*/ 686029 h 2408285"/>
              <a:gd name="connsiteX80" fmla="*/ 11874479 w 12086611"/>
              <a:gd name="connsiteY80" fmla="*/ 781464 h 2408285"/>
              <a:gd name="connsiteX81" fmla="*/ 11839350 w 12086611"/>
              <a:gd name="connsiteY81" fmla="*/ 748929 h 2408285"/>
              <a:gd name="connsiteX82" fmla="*/ 11837537 w 12086611"/>
              <a:gd name="connsiteY82" fmla="*/ 752725 h 2408285"/>
              <a:gd name="connsiteX83" fmla="*/ 11872666 w 12086611"/>
              <a:gd name="connsiteY83" fmla="*/ 785259 h 2408285"/>
              <a:gd name="connsiteX84" fmla="*/ 11872666 w 12086611"/>
              <a:gd name="connsiteY84" fmla="*/ 904552 h 2408285"/>
              <a:gd name="connsiteX85" fmla="*/ 11797422 w 12086611"/>
              <a:gd name="connsiteY85" fmla="*/ 834603 h 2408285"/>
              <a:gd name="connsiteX86" fmla="*/ 11795383 w 12086611"/>
              <a:gd name="connsiteY86" fmla="*/ 838941 h 2408285"/>
              <a:gd name="connsiteX87" fmla="*/ 11871986 w 12086611"/>
              <a:gd name="connsiteY87" fmla="*/ 910246 h 2408285"/>
              <a:gd name="connsiteX88" fmla="*/ 11767053 w 12086611"/>
              <a:gd name="connsiteY88" fmla="*/ 1005680 h 2408285"/>
              <a:gd name="connsiteX89" fmla="*/ 11730338 w 12086611"/>
              <a:gd name="connsiteY89" fmla="*/ 971519 h 2408285"/>
              <a:gd name="connsiteX90" fmla="*/ 11662573 w 12086611"/>
              <a:gd name="connsiteY90" fmla="*/ 908619 h 2408285"/>
              <a:gd name="connsiteX91" fmla="*/ 11767506 w 12086611"/>
              <a:gd name="connsiteY91" fmla="*/ 813185 h 2408285"/>
              <a:gd name="connsiteX92" fmla="*/ 11795156 w 12086611"/>
              <a:gd name="connsiteY92" fmla="*/ 838941 h 2408285"/>
              <a:gd name="connsiteX93" fmla="*/ 11797196 w 12086611"/>
              <a:gd name="connsiteY93" fmla="*/ 834603 h 2408285"/>
              <a:gd name="connsiteX94" fmla="*/ 11768639 w 12086611"/>
              <a:gd name="connsiteY94" fmla="*/ 808034 h 2408285"/>
              <a:gd name="connsiteX95" fmla="*/ 11768639 w 12086611"/>
              <a:gd name="connsiteY95" fmla="*/ 688741 h 2408285"/>
              <a:gd name="connsiteX96" fmla="*/ 11837310 w 12086611"/>
              <a:gd name="connsiteY96" fmla="*/ 752725 h 2408285"/>
              <a:gd name="connsiteX97" fmla="*/ 11839350 w 12086611"/>
              <a:gd name="connsiteY97" fmla="*/ 748658 h 2408285"/>
              <a:gd name="connsiteX98" fmla="*/ 11771132 w 12086611"/>
              <a:gd name="connsiteY98" fmla="*/ 685487 h 2408285"/>
              <a:gd name="connsiteX99" fmla="*/ 11661213 w 12086611"/>
              <a:gd name="connsiteY99" fmla="*/ 466151 h 2408285"/>
              <a:gd name="connsiteX100" fmla="*/ 11733057 w 12086611"/>
              <a:gd name="connsiteY100" fmla="*/ 532846 h 2408285"/>
              <a:gd name="connsiteX101" fmla="*/ 11765240 w 12086611"/>
              <a:gd name="connsiteY101" fmla="*/ 562669 h 2408285"/>
              <a:gd name="connsiteX102" fmla="*/ 11765240 w 12086611"/>
              <a:gd name="connsiteY102" fmla="*/ 681691 h 2408285"/>
              <a:gd name="connsiteX103" fmla="*/ 11687050 w 12086611"/>
              <a:gd name="connsiteY103" fmla="*/ 609031 h 2408285"/>
              <a:gd name="connsiteX104" fmla="*/ 11684784 w 12086611"/>
              <a:gd name="connsiteY104" fmla="*/ 612827 h 2408285"/>
              <a:gd name="connsiteX105" fmla="*/ 11763653 w 12086611"/>
              <a:gd name="connsiteY105" fmla="*/ 686029 h 2408285"/>
              <a:gd name="connsiteX106" fmla="*/ 11658721 w 12086611"/>
              <a:gd name="connsiteY106" fmla="*/ 781464 h 2408285"/>
              <a:gd name="connsiteX107" fmla="*/ 11609994 w 12086611"/>
              <a:gd name="connsiteY107" fmla="*/ 736187 h 2408285"/>
              <a:gd name="connsiteX108" fmla="*/ 11555374 w 12086611"/>
              <a:gd name="connsiteY108" fmla="*/ 685487 h 2408285"/>
              <a:gd name="connsiteX109" fmla="*/ 11660307 w 12086611"/>
              <a:gd name="connsiteY109" fmla="*/ 590053 h 2408285"/>
              <a:gd name="connsiteX110" fmla="*/ 11684557 w 12086611"/>
              <a:gd name="connsiteY110" fmla="*/ 612556 h 2408285"/>
              <a:gd name="connsiteX111" fmla="*/ 11686824 w 12086611"/>
              <a:gd name="connsiteY111" fmla="*/ 609031 h 2408285"/>
              <a:gd name="connsiteX112" fmla="*/ 11661213 w 12086611"/>
              <a:gd name="connsiteY112" fmla="*/ 585444 h 2408285"/>
              <a:gd name="connsiteX113" fmla="*/ 11767506 w 12086611"/>
              <a:gd name="connsiteY113" fmla="*/ 366107 h 2408285"/>
              <a:gd name="connsiteX114" fmla="*/ 11871986 w 12086611"/>
              <a:gd name="connsiteY114" fmla="*/ 463440 h 2408285"/>
              <a:gd name="connsiteX115" fmla="*/ 11767053 w 12086611"/>
              <a:gd name="connsiteY115" fmla="*/ 558874 h 2408285"/>
              <a:gd name="connsiteX116" fmla="*/ 11735324 w 12086611"/>
              <a:gd name="connsiteY116" fmla="*/ 529322 h 2408285"/>
              <a:gd name="connsiteX117" fmla="*/ 11733057 w 12086611"/>
              <a:gd name="connsiteY117" fmla="*/ 532846 h 2408285"/>
              <a:gd name="connsiteX118" fmla="*/ 11735097 w 12086611"/>
              <a:gd name="connsiteY118" fmla="*/ 529051 h 2408285"/>
              <a:gd name="connsiteX119" fmla="*/ 11662573 w 12086611"/>
              <a:gd name="connsiteY119" fmla="*/ 461542 h 2408285"/>
              <a:gd name="connsiteX120" fmla="*/ 11658947 w 12086611"/>
              <a:gd name="connsiteY120" fmla="*/ 142162 h 2408285"/>
              <a:gd name="connsiteX121" fmla="*/ 11763653 w 12086611"/>
              <a:gd name="connsiteY121" fmla="*/ 239223 h 2408285"/>
              <a:gd name="connsiteX122" fmla="*/ 11658721 w 12086611"/>
              <a:gd name="connsiteY122" fmla="*/ 334657 h 2408285"/>
              <a:gd name="connsiteX123" fmla="*/ 11554014 w 12086611"/>
              <a:gd name="connsiteY123" fmla="*/ 237596 h 2408285"/>
              <a:gd name="connsiteX124" fmla="*/ 11656001 w 12086611"/>
              <a:gd name="connsiteY124" fmla="*/ 144873 h 2408285"/>
              <a:gd name="connsiteX125" fmla="*/ 11690766 w 12086611"/>
              <a:gd name="connsiteY125" fmla="*/ 40330 h 2408285"/>
              <a:gd name="connsiteX126" fmla="*/ 11845185 w 12086611"/>
              <a:gd name="connsiteY126" fmla="*/ 40330 h 2408285"/>
              <a:gd name="connsiteX127" fmla="*/ 11840228 w 12086611"/>
              <a:gd name="connsiteY127" fmla="*/ 44830 h 2408285"/>
              <a:gd name="connsiteX128" fmla="*/ 11767053 w 12086611"/>
              <a:gd name="connsiteY128" fmla="*/ 111254 h 2408285"/>
              <a:gd name="connsiteX129" fmla="*/ 11712546 w 12086611"/>
              <a:gd name="connsiteY129" fmla="*/ 60579 h 2408285"/>
              <a:gd name="connsiteX130" fmla="*/ 11661213 w 12086611"/>
              <a:gd name="connsiteY130" fmla="*/ 40330 h 2408285"/>
              <a:gd name="connsiteX131" fmla="*/ 11684643 w 12086611"/>
              <a:gd name="connsiteY131" fmla="*/ 40330 h 2408285"/>
              <a:gd name="connsiteX132" fmla="*/ 11690280 w 12086611"/>
              <a:gd name="connsiteY132" fmla="*/ 45575 h 2408285"/>
              <a:gd name="connsiteX133" fmla="*/ 11765240 w 12086611"/>
              <a:gd name="connsiteY133" fmla="*/ 115321 h 2408285"/>
              <a:gd name="connsiteX134" fmla="*/ 11765240 w 12086611"/>
              <a:gd name="connsiteY134" fmla="*/ 234343 h 2408285"/>
              <a:gd name="connsiteX135" fmla="*/ 11661213 w 12086611"/>
              <a:gd name="connsiteY135" fmla="*/ 137824 h 2408285"/>
              <a:gd name="connsiteX136" fmla="*/ 11661213 w 12086611"/>
              <a:gd name="connsiteY136" fmla="*/ 69350 h 2408285"/>
              <a:gd name="connsiteX137" fmla="*/ 0 w 12086611"/>
              <a:gd name="connsiteY137" fmla="*/ 0 h 2408285"/>
              <a:gd name="connsiteX138" fmla="*/ 11657587 w 12086611"/>
              <a:gd name="connsiteY138" fmla="*/ 40330 h 2408285"/>
              <a:gd name="connsiteX139" fmla="*/ 11657587 w 12086611"/>
              <a:gd name="connsiteY139" fmla="*/ 41002 h 2408285"/>
              <a:gd name="connsiteX140" fmla="*/ 11657587 w 12086611"/>
              <a:gd name="connsiteY140" fmla="*/ 137824 h 2408285"/>
              <a:gd name="connsiteX141" fmla="*/ 11653055 w 12086611"/>
              <a:gd name="connsiteY141" fmla="*/ 141891 h 2408285"/>
              <a:gd name="connsiteX142" fmla="*/ 11656001 w 12086611"/>
              <a:gd name="connsiteY142" fmla="*/ 144873 h 2408285"/>
              <a:gd name="connsiteX143" fmla="*/ 11652828 w 12086611"/>
              <a:gd name="connsiteY143" fmla="*/ 141891 h 2408285"/>
              <a:gd name="connsiteX144" fmla="*/ 11549028 w 12086611"/>
              <a:gd name="connsiteY144" fmla="*/ 236512 h 2408285"/>
              <a:gd name="connsiteX145" fmla="*/ 11549028 w 12086611"/>
              <a:gd name="connsiteY145" fmla="*/ 243019 h 2408285"/>
              <a:gd name="connsiteX146" fmla="*/ 11552881 w 12086611"/>
              <a:gd name="connsiteY146" fmla="*/ 246543 h 2408285"/>
              <a:gd name="connsiteX147" fmla="*/ 11552881 w 12086611"/>
              <a:gd name="connsiteY147" fmla="*/ 242205 h 2408285"/>
              <a:gd name="connsiteX148" fmla="*/ 11656681 w 12086611"/>
              <a:gd name="connsiteY148" fmla="*/ 338724 h 2408285"/>
              <a:gd name="connsiteX149" fmla="*/ 11656681 w 12086611"/>
              <a:gd name="connsiteY149" fmla="*/ 457746 h 2408285"/>
              <a:gd name="connsiteX150" fmla="*/ 11552881 w 12086611"/>
              <a:gd name="connsiteY150" fmla="*/ 361227 h 2408285"/>
              <a:gd name="connsiteX151" fmla="*/ 11552881 w 12086611"/>
              <a:gd name="connsiteY151" fmla="*/ 246814 h 2408285"/>
              <a:gd name="connsiteX152" fmla="*/ 11549028 w 12086611"/>
              <a:gd name="connsiteY152" fmla="*/ 243290 h 2408285"/>
              <a:gd name="connsiteX153" fmla="*/ 11549028 w 12086611"/>
              <a:gd name="connsiteY153" fmla="*/ 363125 h 2408285"/>
              <a:gd name="connsiteX154" fmla="*/ 11441829 w 12086611"/>
              <a:gd name="connsiteY154" fmla="*/ 460457 h 2408285"/>
              <a:gd name="connsiteX155" fmla="*/ 11441829 w 12086611"/>
              <a:gd name="connsiteY155" fmla="*/ 587613 h 2408285"/>
              <a:gd name="connsiteX156" fmla="*/ 11544269 w 12086611"/>
              <a:gd name="connsiteY156" fmla="*/ 682505 h 2408285"/>
              <a:gd name="connsiteX157" fmla="*/ 11544269 w 12086611"/>
              <a:gd name="connsiteY157" fmla="*/ 676811 h 2408285"/>
              <a:gd name="connsiteX158" fmla="*/ 11445455 w 12086611"/>
              <a:gd name="connsiteY158" fmla="*/ 585444 h 2408285"/>
              <a:gd name="connsiteX159" fmla="*/ 11445455 w 12086611"/>
              <a:gd name="connsiteY159" fmla="*/ 466151 h 2408285"/>
              <a:gd name="connsiteX160" fmla="*/ 11544269 w 12086611"/>
              <a:gd name="connsiteY160" fmla="*/ 557789 h 2408285"/>
              <a:gd name="connsiteX161" fmla="*/ 11544269 w 12086611"/>
              <a:gd name="connsiteY161" fmla="*/ 552096 h 2408285"/>
              <a:gd name="connsiteX162" fmla="*/ 11446815 w 12086611"/>
              <a:gd name="connsiteY162" fmla="*/ 461542 h 2408285"/>
              <a:gd name="connsiteX163" fmla="*/ 11551748 w 12086611"/>
              <a:gd name="connsiteY163" fmla="*/ 366107 h 2408285"/>
              <a:gd name="connsiteX164" fmla="*/ 11656454 w 12086611"/>
              <a:gd name="connsiteY164" fmla="*/ 463440 h 2408285"/>
              <a:gd name="connsiteX165" fmla="*/ 11551521 w 12086611"/>
              <a:gd name="connsiteY165" fmla="*/ 558874 h 2408285"/>
              <a:gd name="connsiteX166" fmla="*/ 11544495 w 12086611"/>
              <a:gd name="connsiteY166" fmla="*/ 552367 h 2408285"/>
              <a:gd name="connsiteX167" fmla="*/ 11544495 w 12086611"/>
              <a:gd name="connsiteY167" fmla="*/ 558061 h 2408285"/>
              <a:gd name="connsiteX168" fmla="*/ 11549482 w 12086611"/>
              <a:gd name="connsiteY168" fmla="*/ 562669 h 2408285"/>
              <a:gd name="connsiteX169" fmla="*/ 11549482 w 12086611"/>
              <a:gd name="connsiteY169" fmla="*/ 681691 h 2408285"/>
              <a:gd name="connsiteX170" fmla="*/ 11544495 w 12086611"/>
              <a:gd name="connsiteY170" fmla="*/ 677083 h 2408285"/>
              <a:gd name="connsiteX171" fmla="*/ 11544495 w 12086611"/>
              <a:gd name="connsiteY171" fmla="*/ 682776 h 2408285"/>
              <a:gd name="connsiteX172" fmla="*/ 11549028 w 12086611"/>
              <a:gd name="connsiteY172" fmla="*/ 687114 h 2408285"/>
              <a:gd name="connsiteX173" fmla="*/ 11549028 w 12086611"/>
              <a:gd name="connsiteY173" fmla="*/ 748116 h 2408285"/>
              <a:gd name="connsiteX174" fmla="*/ 11552881 w 12086611"/>
              <a:gd name="connsiteY174" fmla="*/ 748658 h 2408285"/>
              <a:gd name="connsiteX175" fmla="*/ 11552881 w 12086611"/>
              <a:gd name="connsiteY175" fmla="*/ 688741 h 2408285"/>
              <a:gd name="connsiteX176" fmla="*/ 11607727 w 12086611"/>
              <a:gd name="connsiteY176" fmla="*/ 739711 h 2408285"/>
              <a:gd name="connsiteX177" fmla="*/ 11609994 w 12086611"/>
              <a:gd name="connsiteY177" fmla="*/ 736187 h 2408285"/>
              <a:gd name="connsiteX178" fmla="*/ 11607727 w 12086611"/>
              <a:gd name="connsiteY178" fmla="*/ 739982 h 2408285"/>
              <a:gd name="connsiteX179" fmla="*/ 11656681 w 12086611"/>
              <a:gd name="connsiteY179" fmla="*/ 785259 h 2408285"/>
              <a:gd name="connsiteX180" fmla="*/ 11656681 w 12086611"/>
              <a:gd name="connsiteY180" fmla="*/ 904552 h 2408285"/>
              <a:gd name="connsiteX181" fmla="*/ 11552881 w 12086611"/>
              <a:gd name="connsiteY181" fmla="*/ 808034 h 2408285"/>
              <a:gd name="connsiteX182" fmla="*/ 11552881 w 12086611"/>
              <a:gd name="connsiteY182" fmla="*/ 748929 h 2408285"/>
              <a:gd name="connsiteX183" fmla="*/ 11549028 w 12086611"/>
              <a:gd name="connsiteY183" fmla="*/ 748387 h 2408285"/>
              <a:gd name="connsiteX184" fmla="*/ 11549028 w 12086611"/>
              <a:gd name="connsiteY184" fmla="*/ 809931 h 2408285"/>
              <a:gd name="connsiteX185" fmla="*/ 11479451 w 12086611"/>
              <a:gd name="connsiteY185" fmla="*/ 873102 h 2408285"/>
              <a:gd name="connsiteX186" fmla="*/ 11483304 w 12086611"/>
              <a:gd name="connsiteY186" fmla="*/ 875271 h 2408285"/>
              <a:gd name="connsiteX187" fmla="*/ 11551748 w 12086611"/>
              <a:gd name="connsiteY187" fmla="*/ 813185 h 2408285"/>
              <a:gd name="connsiteX188" fmla="*/ 11656454 w 12086611"/>
              <a:gd name="connsiteY188" fmla="*/ 910246 h 2408285"/>
              <a:gd name="connsiteX189" fmla="*/ 11551521 w 12086611"/>
              <a:gd name="connsiteY189" fmla="*/ 1005680 h 2408285"/>
              <a:gd name="connsiteX190" fmla="*/ 11446815 w 12086611"/>
              <a:gd name="connsiteY190" fmla="*/ 908619 h 2408285"/>
              <a:gd name="connsiteX191" fmla="*/ 11483077 w 12086611"/>
              <a:gd name="connsiteY191" fmla="*/ 875543 h 2408285"/>
              <a:gd name="connsiteX192" fmla="*/ 11479224 w 12086611"/>
              <a:gd name="connsiteY192" fmla="*/ 873374 h 2408285"/>
              <a:gd name="connsiteX193" fmla="*/ 11441829 w 12086611"/>
              <a:gd name="connsiteY193" fmla="*/ 907535 h 2408285"/>
              <a:gd name="connsiteX194" fmla="*/ 11441829 w 12086611"/>
              <a:gd name="connsiteY194" fmla="*/ 993751 h 2408285"/>
              <a:gd name="connsiteX195" fmla="*/ 11445455 w 12086611"/>
              <a:gd name="connsiteY195" fmla="*/ 995649 h 2408285"/>
              <a:gd name="connsiteX196" fmla="*/ 11445455 w 12086611"/>
              <a:gd name="connsiteY196" fmla="*/ 913228 h 2408285"/>
              <a:gd name="connsiteX197" fmla="*/ 11549482 w 12086611"/>
              <a:gd name="connsiteY197" fmla="*/ 1009747 h 2408285"/>
              <a:gd name="connsiteX198" fmla="*/ 11549482 w 12086611"/>
              <a:gd name="connsiteY198" fmla="*/ 1128769 h 2408285"/>
              <a:gd name="connsiteX199" fmla="*/ 11445455 w 12086611"/>
              <a:gd name="connsiteY199" fmla="*/ 1032250 h 2408285"/>
              <a:gd name="connsiteX200" fmla="*/ 11445455 w 12086611"/>
              <a:gd name="connsiteY200" fmla="*/ 995920 h 2408285"/>
              <a:gd name="connsiteX201" fmla="*/ 11441829 w 12086611"/>
              <a:gd name="connsiteY201" fmla="*/ 994022 h 2408285"/>
              <a:gd name="connsiteX202" fmla="*/ 11441829 w 12086611"/>
              <a:gd name="connsiteY202" fmla="*/ 1034419 h 2408285"/>
              <a:gd name="connsiteX203" fmla="*/ 11551295 w 12086611"/>
              <a:gd name="connsiteY203" fmla="*/ 1136089 h 2408285"/>
              <a:gd name="connsiteX204" fmla="*/ 11660307 w 12086611"/>
              <a:gd name="connsiteY204" fmla="*/ 1037130 h 2408285"/>
              <a:gd name="connsiteX205" fmla="*/ 11686370 w 12086611"/>
              <a:gd name="connsiteY205" fmla="*/ 1061260 h 2408285"/>
              <a:gd name="connsiteX206" fmla="*/ 11764787 w 12086611"/>
              <a:gd name="connsiteY206" fmla="*/ 1133920 h 2408285"/>
              <a:gd name="connsiteX207" fmla="*/ 11764787 w 12086611"/>
              <a:gd name="connsiteY207" fmla="*/ 1250231 h 2408285"/>
              <a:gd name="connsiteX208" fmla="*/ 11768639 w 12086611"/>
              <a:gd name="connsiteY208" fmla="*/ 1250231 h 2408285"/>
              <a:gd name="connsiteX209" fmla="*/ 11768639 w 12086611"/>
              <a:gd name="connsiteY209" fmla="*/ 1243724 h 2408285"/>
              <a:gd name="connsiteX210" fmla="*/ 11768639 w 12086611"/>
              <a:gd name="connsiteY210" fmla="*/ 1135818 h 2408285"/>
              <a:gd name="connsiteX211" fmla="*/ 11872666 w 12086611"/>
              <a:gd name="connsiteY211" fmla="*/ 1232337 h 2408285"/>
              <a:gd name="connsiteX212" fmla="*/ 11872666 w 12086611"/>
              <a:gd name="connsiteY212" fmla="*/ 1242097 h 2408285"/>
              <a:gd name="connsiteX213" fmla="*/ 11872666 w 12086611"/>
              <a:gd name="connsiteY213" fmla="*/ 1351088 h 2408285"/>
              <a:gd name="connsiteX214" fmla="*/ 11768639 w 12086611"/>
              <a:gd name="connsiteY214" fmla="*/ 1254840 h 2408285"/>
              <a:gd name="connsiteX215" fmla="*/ 11768639 w 12086611"/>
              <a:gd name="connsiteY215" fmla="*/ 1250502 h 2408285"/>
              <a:gd name="connsiteX216" fmla="*/ 11764787 w 12086611"/>
              <a:gd name="connsiteY216" fmla="*/ 1250502 h 2408285"/>
              <a:gd name="connsiteX217" fmla="*/ 11764787 w 12086611"/>
              <a:gd name="connsiteY217" fmla="*/ 1254569 h 2408285"/>
              <a:gd name="connsiteX218" fmla="*/ 11760254 w 12086611"/>
              <a:gd name="connsiteY218" fmla="*/ 1258636 h 2408285"/>
              <a:gd name="connsiteX219" fmla="*/ 11763200 w 12086611"/>
              <a:gd name="connsiteY219" fmla="*/ 1261618 h 2408285"/>
              <a:gd name="connsiteX220" fmla="*/ 11760027 w 12086611"/>
              <a:gd name="connsiteY220" fmla="*/ 1258907 h 2408285"/>
              <a:gd name="connsiteX221" fmla="*/ 11656227 w 12086611"/>
              <a:gd name="connsiteY221" fmla="*/ 1353257 h 2408285"/>
              <a:gd name="connsiteX222" fmla="*/ 11656227 w 12086611"/>
              <a:gd name="connsiteY222" fmla="*/ 1360035 h 2408285"/>
              <a:gd name="connsiteX223" fmla="*/ 11660080 w 12086611"/>
              <a:gd name="connsiteY223" fmla="*/ 1363559 h 2408285"/>
              <a:gd name="connsiteX224" fmla="*/ 11660080 w 12086611"/>
              <a:gd name="connsiteY224" fmla="*/ 1358950 h 2408285"/>
              <a:gd name="connsiteX225" fmla="*/ 11764107 w 12086611"/>
              <a:gd name="connsiteY225" fmla="*/ 1455469 h 2408285"/>
              <a:gd name="connsiteX226" fmla="*/ 11764107 w 12086611"/>
              <a:gd name="connsiteY226" fmla="*/ 1574491 h 2408285"/>
              <a:gd name="connsiteX227" fmla="*/ 11660080 w 12086611"/>
              <a:gd name="connsiteY227" fmla="*/ 1478243 h 2408285"/>
              <a:gd name="connsiteX228" fmla="*/ 11660080 w 12086611"/>
              <a:gd name="connsiteY228" fmla="*/ 1363830 h 2408285"/>
              <a:gd name="connsiteX229" fmla="*/ 11656227 w 12086611"/>
              <a:gd name="connsiteY229" fmla="*/ 1360306 h 2408285"/>
              <a:gd name="connsiteX230" fmla="*/ 11656227 w 12086611"/>
              <a:gd name="connsiteY230" fmla="*/ 1479870 h 2408285"/>
              <a:gd name="connsiteX231" fmla="*/ 11549028 w 12086611"/>
              <a:gd name="connsiteY231" fmla="*/ 1577473 h 2408285"/>
              <a:gd name="connsiteX232" fmla="*/ 11549028 w 12086611"/>
              <a:gd name="connsiteY232" fmla="*/ 1704357 h 2408285"/>
              <a:gd name="connsiteX233" fmla="*/ 11651468 w 12086611"/>
              <a:gd name="connsiteY233" fmla="*/ 1799521 h 2408285"/>
              <a:gd name="connsiteX234" fmla="*/ 11651468 w 12086611"/>
              <a:gd name="connsiteY234" fmla="*/ 1793827 h 2408285"/>
              <a:gd name="connsiteX235" fmla="*/ 11552881 w 12086611"/>
              <a:gd name="connsiteY235" fmla="*/ 1702189 h 2408285"/>
              <a:gd name="connsiteX236" fmla="*/ 11552881 w 12086611"/>
              <a:gd name="connsiteY236" fmla="*/ 1583167 h 2408285"/>
              <a:gd name="connsiteX237" fmla="*/ 11651468 w 12086611"/>
              <a:gd name="connsiteY237" fmla="*/ 1674535 h 2408285"/>
              <a:gd name="connsiteX238" fmla="*/ 11651468 w 12086611"/>
              <a:gd name="connsiteY238" fmla="*/ 1669112 h 2408285"/>
              <a:gd name="connsiteX239" fmla="*/ 11554014 w 12086611"/>
              <a:gd name="connsiteY239" fmla="*/ 1578558 h 2408285"/>
              <a:gd name="connsiteX240" fmla="*/ 11658947 w 12086611"/>
              <a:gd name="connsiteY240" fmla="*/ 1483123 h 2408285"/>
              <a:gd name="connsiteX241" fmla="*/ 11763653 w 12086611"/>
              <a:gd name="connsiteY241" fmla="*/ 1580184 h 2408285"/>
              <a:gd name="connsiteX242" fmla="*/ 11658721 w 12086611"/>
              <a:gd name="connsiteY242" fmla="*/ 1675619 h 2408285"/>
              <a:gd name="connsiteX243" fmla="*/ 11651695 w 12086611"/>
              <a:gd name="connsiteY243" fmla="*/ 1669112 h 2408285"/>
              <a:gd name="connsiteX244" fmla="*/ 11651695 w 12086611"/>
              <a:gd name="connsiteY244" fmla="*/ 1674805 h 2408285"/>
              <a:gd name="connsiteX245" fmla="*/ 11656907 w 12086611"/>
              <a:gd name="connsiteY245" fmla="*/ 1679686 h 2408285"/>
              <a:gd name="connsiteX246" fmla="*/ 11656907 w 12086611"/>
              <a:gd name="connsiteY246" fmla="*/ 1798708 h 2408285"/>
              <a:gd name="connsiteX247" fmla="*/ 11651695 w 12086611"/>
              <a:gd name="connsiteY247" fmla="*/ 1793827 h 2408285"/>
              <a:gd name="connsiteX248" fmla="*/ 11651695 w 12086611"/>
              <a:gd name="connsiteY248" fmla="*/ 1799521 h 2408285"/>
              <a:gd name="connsiteX249" fmla="*/ 11656227 w 12086611"/>
              <a:gd name="connsiteY249" fmla="*/ 1803859 h 2408285"/>
              <a:gd name="connsiteX250" fmla="*/ 11656227 w 12086611"/>
              <a:gd name="connsiteY250" fmla="*/ 1864861 h 2408285"/>
              <a:gd name="connsiteX251" fmla="*/ 11660080 w 12086611"/>
              <a:gd name="connsiteY251" fmla="*/ 1865674 h 2408285"/>
              <a:gd name="connsiteX252" fmla="*/ 11660080 w 12086611"/>
              <a:gd name="connsiteY252" fmla="*/ 1805757 h 2408285"/>
              <a:gd name="connsiteX253" fmla="*/ 11714927 w 12086611"/>
              <a:gd name="connsiteY253" fmla="*/ 1856727 h 2408285"/>
              <a:gd name="connsiteX254" fmla="*/ 11717193 w 12086611"/>
              <a:gd name="connsiteY254" fmla="*/ 1852932 h 2408285"/>
              <a:gd name="connsiteX255" fmla="*/ 11662573 w 12086611"/>
              <a:gd name="connsiteY255" fmla="*/ 1802503 h 2408285"/>
              <a:gd name="connsiteX256" fmla="*/ 11767506 w 12086611"/>
              <a:gd name="connsiteY256" fmla="*/ 1707069 h 2408285"/>
              <a:gd name="connsiteX257" fmla="*/ 11791983 w 12086611"/>
              <a:gd name="connsiteY257" fmla="*/ 1729572 h 2408285"/>
              <a:gd name="connsiteX258" fmla="*/ 11870853 w 12086611"/>
              <a:gd name="connsiteY258" fmla="*/ 1802775 h 2408285"/>
              <a:gd name="connsiteX259" fmla="*/ 11765920 w 12086611"/>
              <a:gd name="connsiteY259" fmla="*/ 1898209 h 2408285"/>
              <a:gd name="connsiteX260" fmla="*/ 11717193 w 12086611"/>
              <a:gd name="connsiteY260" fmla="*/ 1853203 h 2408285"/>
              <a:gd name="connsiteX261" fmla="*/ 11715153 w 12086611"/>
              <a:gd name="connsiteY261" fmla="*/ 1856727 h 2408285"/>
              <a:gd name="connsiteX262" fmla="*/ 11764107 w 12086611"/>
              <a:gd name="connsiteY262" fmla="*/ 1902276 h 2408285"/>
              <a:gd name="connsiteX263" fmla="*/ 11764107 w 12086611"/>
              <a:gd name="connsiteY263" fmla="*/ 2021298 h 2408285"/>
              <a:gd name="connsiteX264" fmla="*/ 11660080 w 12086611"/>
              <a:gd name="connsiteY264" fmla="*/ 1924778 h 2408285"/>
              <a:gd name="connsiteX265" fmla="*/ 11660080 w 12086611"/>
              <a:gd name="connsiteY265" fmla="*/ 1865945 h 2408285"/>
              <a:gd name="connsiteX266" fmla="*/ 11656227 w 12086611"/>
              <a:gd name="connsiteY266" fmla="*/ 1865132 h 2408285"/>
              <a:gd name="connsiteX267" fmla="*/ 11656227 w 12086611"/>
              <a:gd name="connsiteY267" fmla="*/ 1926948 h 2408285"/>
              <a:gd name="connsiteX268" fmla="*/ 11586650 w 12086611"/>
              <a:gd name="connsiteY268" fmla="*/ 1990119 h 2408285"/>
              <a:gd name="connsiteX269" fmla="*/ 11549028 w 12086611"/>
              <a:gd name="connsiteY269" fmla="*/ 2024280 h 2408285"/>
              <a:gd name="connsiteX270" fmla="*/ 11549028 w 12086611"/>
              <a:gd name="connsiteY270" fmla="*/ 2110496 h 2408285"/>
              <a:gd name="connsiteX271" fmla="*/ 11552881 w 12086611"/>
              <a:gd name="connsiteY271" fmla="*/ 2112394 h 2408285"/>
              <a:gd name="connsiteX272" fmla="*/ 11552881 w 12086611"/>
              <a:gd name="connsiteY272" fmla="*/ 2029973 h 2408285"/>
              <a:gd name="connsiteX273" fmla="*/ 11656907 w 12086611"/>
              <a:gd name="connsiteY273" fmla="*/ 2126492 h 2408285"/>
              <a:gd name="connsiteX274" fmla="*/ 11656907 w 12086611"/>
              <a:gd name="connsiteY274" fmla="*/ 2245514 h 2408285"/>
              <a:gd name="connsiteX275" fmla="*/ 11552881 w 12086611"/>
              <a:gd name="connsiteY275" fmla="*/ 2149266 h 2408285"/>
              <a:gd name="connsiteX276" fmla="*/ 11552881 w 12086611"/>
              <a:gd name="connsiteY276" fmla="*/ 2112665 h 2408285"/>
              <a:gd name="connsiteX277" fmla="*/ 11549028 w 12086611"/>
              <a:gd name="connsiteY277" fmla="*/ 2110767 h 2408285"/>
              <a:gd name="connsiteX278" fmla="*/ 11549028 w 12086611"/>
              <a:gd name="connsiteY278" fmla="*/ 2151435 h 2408285"/>
              <a:gd name="connsiteX279" fmla="*/ 11658721 w 12086611"/>
              <a:gd name="connsiteY279" fmla="*/ 2253105 h 2408285"/>
              <a:gd name="connsiteX280" fmla="*/ 11767506 w 12086611"/>
              <a:gd name="connsiteY280" fmla="*/ 2153875 h 2408285"/>
              <a:gd name="connsiteX281" fmla="*/ 11793569 w 12086611"/>
              <a:gd name="connsiteY281" fmla="*/ 2178005 h 2408285"/>
              <a:gd name="connsiteX282" fmla="*/ 11795609 w 12086611"/>
              <a:gd name="connsiteY282" fmla="*/ 2174210 h 2408285"/>
              <a:gd name="connsiteX283" fmla="*/ 11793796 w 12086611"/>
              <a:gd name="connsiteY283" fmla="*/ 2178276 h 2408285"/>
              <a:gd name="connsiteX284" fmla="*/ 11871986 w 12086611"/>
              <a:gd name="connsiteY284" fmla="*/ 2250937 h 2408285"/>
              <a:gd name="connsiteX285" fmla="*/ 11871986 w 12086611"/>
              <a:gd name="connsiteY285" fmla="*/ 2372941 h 2408285"/>
              <a:gd name="connsiteX286" fmla="*/ 11853628 w 12086611"/>
              <a:gd name="connsiteY286" fmla="*/ 2389640 h 2408285"/>
              <a:gd name="connsiteX287" fmla="*/ 11844194 w 12086611"/>
              <a:gd name="connsiteY287" fmla="*/ 2398222 h 2408285"/>
              <a:gd name="connsiteX288" fmla="*/ 0 w 12086611"/>
              <a:gd name="connsiteY288" fmla="*/ 2408285 h 240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</a:cxnLst>
            <a:rect l="l" t="t" r="r" b="b"/>
            <a:pathLst>
              <a:path w="12086611" h="2408285">
                <a:moveTo>
                  <a:pt x="11874479" y="2376194"/>
                </a:moveTo>
                <a:lnTo>
                  <a:pt x="11897822" y="2397884"/>
                </a:lnTo>
                <a:lnTo>
                  <a:pt x="11898186" y="2398222"/>
                </a:lnTo>
                <a:lnTo>
                  <a:pt x="11850311" y="2398222"/>
                </a:lnTo>
                <a:lnTo>
                  <a:pt x="11852466" y="2396257"/>
                </a:lnTo>
                <a:close/>
                <a:moveTo>
                  <a:pt x="11875838" y="2252563"/>
                </a:moveTo>
                <a:lnTo>
                  <a:pt x="11979865" y="2349082"/>
                </a:lnTo>
                <a:lnTo>
                  <a:pt x="11979865" y="2378140"/>
                </a:lnTo>
                <a:lnTo>
                  <a:pt x="11979865" y="2398222"/>
                </a:lnTo>
                <a:lnTo>
                  <a:pt x="11904568" y="2398222"/>
                </a:lnTo>
                <a:lnTo>
                  <a:pt x="11903035" y="2396799"/>
                </a:lnTo>
                <a:cubicBezTo>
                  <a:pt x="11901449" y="2397071"/>
                  <a:pt x="11899635" y="2397613"/>
                  <a:pt x="11897822" y="2397884"/>
                </a:cubicBezTo>
                <a:cubicBezTo>
                  <a:pt x="11899635" y="2397341"/>
                  <a:pt x="11901222" y="2397071"/>
                  <a:pt x="11902808" y="2396528"/>
                </a:cubicBezTo>
                <a:lnTo>
                  <a:pt x="11875838" y="2371585"/>
                </a:lnTo>
                <a:close/>
                <a:moveTo>
                  <a:pt x="11768639" y="2029973"/>
                </a:moveTo>
                <a:lnTo>
                  <a:pt x="11835724" y="2092331"/>
                </a:lnTo>
                <a:lnTo>
                  <a:pt x="11872666" y="2126492"/>
                </a:lnTo>
                <a:lnTo>
                  <a:pt x="11872666" y="2245514"/>
                </a:lnTo>
                <a:lnTo>
                  <a:pt x="11795609" y="2174210"/>
                </a:lnTo>
                <a:lnTo>
                  <a:pt x="11768639" y="2149266"/>
                </a:lnTo>
                <a:close/>
                <a:moveTo>
                  <a:pt x="11658947" y="1929930"/>
                </a:moveTo>
                <a:lnTo>
                  <a:pt x="11763653" y="2027262"/>
                </a:lnTo>
                <a:lnTo>
                  <a:pt x="11658721" y="2122697"/>
                </a:lnTo>
                <a:lnTo>
                  <a:pt x="11554014" y="2025364"/>
                </a:lnTo>
                <a:lnTo>
                  <a:pt x="11590503" y="1992287"/>
                </a:lnTo>
                <a:close/>
                <a:moveTo>
                  <a:pt x="11983265" y="1707069"/>
                </a:moveTo>
                <a:lnTo>
                  <a:pt x="12086611" y="1802775"/>
                </a:lnTo>
                <a:lnTo>
                  <a:pt x="11981678" y="1898209"/>
                </a:lnTo>
                <a:lnTo>
                  <a:pt x="11946776" y="1865674"/>
                </a:lnTo>
                <a:lnTo>
                  <a:pt x="11944736" y="1869741"/>
                </a:lnTo>
                <a:lnTo>
                  <a:pt x="11979865" y="1902276"/>
                </a:lnTo>
                <a:lnTo>
                  <a:pt x="11979865" y="2021298"/>
                </a:lnTo>
                <a:lnTo>
                  <a:pt x="11904621" y="1951619"/>
                </a:lnTo>
                <a:lnTo>
                  <a:pt x="11902582" y="1955957"/>
                </a:lnTo>
                <a:lnTo>
                  <a:pt x="11979412" y="2027262"/>
                </a:lnTo>
                <a:lnTo>
                  <a:pt x="11874479" y="2122697"/>
                </a:lnTo>
                <a:lnTo>
                  <a:pt x="11837764" y="2088535"/>
                </a:lnTo>
                <a:lnTo>
                  <a:pt x="11835724" y="2092331"/>
                </a:lnTo>
                <a:lnTo>
                  <a:pt x="11837537" y="2088264"/>
                </a:lnTo>
                <a:lnTo>
                  <a:pt x="11769772" y="2025364"/>
                </a:lnTo>
                <a:lnTo>
                  <a:pt x="11874705" y="1929930"/>
                </a:lnTo>
                <a:lnTo>
                  <a:pt x="11902355" y="1955686"/>
                </a:lnTo>
                <a:lnTo>
                  <a:pt x="11904621" y="1951349"/>
                </a:lnTo>
                <a:lnTo>
                  <a:pt x="11875838" y="1924778"/>
                </a:lnTo>
                <a:lnTo>
                  <a:pt x="11875838" y="1805757"/>
                </a:lnTo>
                <a:lnTo>
                  <a:pt x="11944736" y="1869470"/>
                </a:lnTo>
                <a:lnTo>
                  <a:pt x="11946549" y="1865674"/>
                </a:lnTo>
                <a:lnTo>
                  <a:pt x="11878332" y="1802503"/>
                </a:lnTo>
                <a:close/>
                <a:moveTo>
                  <a:pt x="11768639" y="1583167"/>
                </a:moveTo>
                <a:lnTo>
                  <a:pt x="11840257" y="1649591"/>
                </a:lnTo>
                <a:lnTo>
                  <a:pt x="11842523" y="1646067"/>
                </a:lnTo>
                <a:lnTo>
                  <a:pt x="11840483" y="1649591"/>
                </a:lnTo>
                <a:lnTo>
                  <a:pt x="11872666" y="1679686"/>
                </a:lnTo>
                <a:lnTo>
                  <a:pt x="11872666" y="1798708"/>
                </a:lnTo>
                <a:lnTo>
                  <a:pt x="11794249" y="1726047"/>
                </a:lnTo>
                <a:lnTo>
                  <a:pt x="11791983" y="1729572"/>
                </a:lnTo>
                <a:lnTo>
                  <a:pt x="11794023" y="1725776"/>
                </a:lnTo>
                <a:lnTo>
                  <a:pt x="11768639" y="1702189"/>
                </a:lnTo>
                <a:close/>
                <a:moveTo>
                  <a:pt x="11874705" y="1483123"/>
                </a:moveTo>
                <a:lnTo>
                  <a:pt x="11979412" y="1580184"/>
                </a:lnTo>
                <a:lnTo>
                  <a:pt x="11874479" y="1675619"/>
                </a:lnTo>
                <a:lnTo>
                  <a:pt x="11842523" y="1646067"/>
                </a:lnTo>
                <a:lnTo>
                  <a:pt x="11769772" y="1578558"/>
                </a:lnTo>
                <a:close/>
                <a:moveTo>
                  <a:pt x="11766146" y="1258907"/>
                </a:moveTo>
                <a:lnTo>
                  <a:pt x="11870853" y="1355968"/>
                </a:lnTo>
                <a:lnTo>
                  <a:pt x="11765920" y="1451673"/>
                </a:lnTo>
                <a:lnTo>
                  <a:pt x="11661213" y="1354341"/>
                </a:lnTo>
                <a:lnTo>
                  <a:pt x="11763200" y="1261618"/>
                </a:lnTo>
                <a:close/>
                <a:moveTo>
                  <a:pt x="11661213" y="913228"/>
                </a:moveTo>
                <a:lnTo>
                  <a:pt x="11728298" y="975315"/>
                </a:lnTo>
                <a:lnTo>
                  <a:pt x="11730338" y="971519"/>
                </a:lnTo>
                <a:lnTo>
                  <a:pt x="11728525" y="975586"/>
                </a:lnTo>
                <a:lnTo>
                  <a:pt x="11765240" y="1009747"/>
                </a:lnTo>
                <a:lnTo>
                  <a:pt x="11765240" y="1128769"/>
                </a:lnTo>
                <a:lnTo>
                  <a:pt x="11688410" y="1057464"/>
                </a:lnTo>
                <a:lnTo>
                  <a:pt x="11686370" y="1061260"/>
                </a:lnTo>
                <a:lnTo>
                  <a:pt x="11688183" y="1057193"/>
                </a:lnTo>
                <a:lnTo>
                  <a:pt x="11661213" y="1032250"/>
                </a:lnTo>
                <a:close/>
                <a:moveTo>
                  <a:pt x="11876065" y="590053"/>
                </a:moveTo>
                <a:lnTo>
                  <a:pt x="11979412" y="686029"/>
                </a:lnTo>
                <a:lnTo>
                  <a:pt x="11874479" y="781464"/>
                </a:lnTo>
                <a:lnTo>
                  <a:pt x="11839350" y="748929"/>
                </a:lnTo>
                <a:lnTo>
                  <a:pt x="11837537" y="752725"/>
                </a:lnTo>
                <a:lnTo>
                  <a:pt x="11872666" y="785259"/>
                </a:lnTo>
                <a:lnTo>
                  <a:pt x="11872666" y="904552"/>
                </a:lnTo>
                <a:lnTo>
                  <a:pt x="11797422" y="834603"/>
                </a:lnTo>
                <a:lnTo>
                  <a:pt x="11795383" y="838941"/>
                </a:lnTo>
                <a:lnTo>
                  <a:pt x="11871986" y="910246"/>
                </a:lnTo>
                <a:lnTo>
                  <a:pt x="11767053" y="1005680"/>
                </a:lnTo>
                <a:lnTo>
                  <a:pt x="11730338" y="971519"/>
                </a:lnTo>
                <a:lnTo>
                  <a:pt x="11662573" y="908619"/>
                </a:lnTo>
                <a:lnTo>
                  <a:pt x="11767506" y="813185"/>
                </a:lnTo>
                <a:lnTo>
                  <a:pt x="11795156" y="838941"/>
                </a:lnTo>
                <a:lnTo>
                  <a:pt x="11797196" y="834603"/>
                </a:lnTo>
                <a:lnTo>
                  <a:pt x="11768639" y="808034"/>
                </a:lnTo>
                <a:lnTo>
                  <a:pt x="11768639" y="688741"/>
                </a:lnTo>
                <a:lnTo>
                  <a:pt x="11837310" y="752725"/>
                </a:lnTo>
                <a:lnTo>
                  <a:pt x="11839350" y="748658"/>
                </a:lnTo>
                <a:lnTo>
                  <a:pt x="11771132" y="685487"/>
                </a:lnTo>
                <a:close/>
                <a:moveTo>
                  <a:pt x="11661213" y="466151"/>
                </a:moveTo>
                <a:lnTo>
                  <a:pt x="11733057" y="532846"/>
                </a:lnTo>
                <a:lnTo>
                  <a:pt x="11765240" y="562669"/>
                </a:lnTo>
                <a:lnTo>
                  <a:pt x="11765240" y="681691"/>
                </a:lnTo>
                <a:lnTo>
                  <a:pt x="11687050" y="609031"/>
                </a:lnTo>
                <a:lnTo>
                  <a:pt x="11684784" y="612827"/>
                </a:lnTo>
                <a:lnTo>
                  <a:pt x="11763653" y="686029"/>
                </a:lnTo>
                <a:lnTo>
                  <a:pt x="11658721" y="781464"/>
                </a:lnTo>
                <a:lnTo>
                  <a:pt x="11609994" y="736187"/>
                </a:lnTo>
                <a:lnTo>
                  <a:pt x="11555374" y="685487"/>
                </a:lnTo>
                <a:lnTo>
                  <a:pt x="11660307" y="590053"/>
                </a:lnTo>
                <a:lnTo>
                  <a:pt x="11684557" y="612556"/>
                </a:lnTo>
                <a:lnTo>
                  <a:pt x="11686824" y="609031"/>
                </a:lnTo>
                <a:lnTo>
                  <a:pt x="11661213" y="585444"/>
                </a:lnTo>
                <a:close/>
                <a:moveTo>
                  <a:pt x="11767506" y="366107"/>
                </a:moveTo>
                <a:lnTo>
                  <a:pt x="11871986" y="463440"/>
                </a:lnTo>
                <a:lnTo>
                  <a:pt x="11767053" y="558874"/>
                </a:lnTo>
                <a:lnTo>
                  <a:pt x="11735324" y="529322"/>
                </a:lnTo>
                <a:lnTo>
                  <a:pt x="11733057" y="532846"/>
                </a:lnTo>
                <a:lnTo>
                  <a:pt x="11735097" y="529051"/>
                </a:lnTo>
                <a:lnTo>
                  <a:pt x="11662573" y="461542"/>
                </a:lnTo>
                <a:close/>
                <a:moveTo>
                  <a:pt x="11658947" y="142162"/>
                </a:moveTo>
                <a:lnTo>
                  <a:pt x="11763653" y="239223"/>
                </a:lnTo>
                <a:lnTo>
                  <a:pt x="11658721" y="334657"/>
                </a:lnTo>
                <a:lnTo>
                  <a:pt x="11554014" y="237596"/>
                </a:lnTo>
                <a:lnTo>
                  <a:pt x="11656001" y="144873"/>
                </a:lnTo>
                <a:close/>
                <a:moveTo>
                  <a:pt x="11690766" y="40330"/>
                </a:moveTo>
                <a:lnTo>
                  <a:pt x="11845185" y="40330"/>
                </a:lnTo>
                <a:lnTo>
                  <a:pt x="11840228" y="44830"/>
                </a:lnTo>
                <a:lnTo>
                  <a:pt x="11767053" y="111254"/>
                </a:lnTo>
                <a:lnTo>
                  <a:pt x="11712546" y="60579"/>
                </a:lnTo>
                <a:close/>
                <a:moveTo>
                  <a:pt x="11661213" y="40330"/>
                </a:moveTo>
                <a:lnTo>
                  <a:pt x="11684643" y="40330"/>
                </a:lnTo>
                <a:lnTo>
                  <a:pt x="11690280" y="45575"/>
                </a:lnTo>
                <a:lnTo>
                  <a:pt x="11765240" y="115321"/>
                </a:lnTo>
                <a:lnTo>
                  <a:pt x="11765240" y="234343"/>
                </a:lnTo>
                <a:lnTo>
                  <a:pt x="11661213" y="137824"/>
                </a:lnTo>
                <a:lnTo>
                  <a:pt x="11661213" y="69350"/>
                </a:lnTo>
                <a:close/>
                <a:moveTo>
                  <a:pt x="0" y="0"/>
                </a:moveTo>
                <a:lnTo>
                  <a:pt x="11657587" y="40330"/>
                </a:lnTo>
                <a:lnTo>
                  <a:pt x="11657587" y="41002"/>
                </a:lnTo>
                <a:lnTo>
                  <a:pt x="11657587" y="137824"/>
                </a:lnTo>
                <a:lnTo>
                  <a:pt x="11653055" y="141891"/>
                </a:lnTo>
                <a:lnTo>
                  <a:pt x="11656001" y="144873"/>
                </a:lnTo>
                <a:lnTo>
                  <a:pt x="11652828" y="141891"/>
                </a:lnTo>
                <a:lnTo>
                  <a:pt x="11549028" y="236512"/>
                </a:lnTo>
                <a:lnTo>
                  <a:pt x="11549028" y="243019"/>
                </a:lnTo>
                <a:lnTo>
                  <a:pt x="11552881" y="246543"/>
                </a:lnTo>
                <a:lnTo>
                  <a:pt x="11552881" y="242205"/>
                </a:lnTo>
                <a:lnTo>
                  <a:pt x="11656681" y="338724"/>
                </a:lnTo>
                <a:lnTo>
                  <a:pt x="11656681" y="457746"/>
                </a:lnTo>
                <a:lnTo>
                  <a:pt x="11552881" y="361227"/>
                </a:lnTo>
                <a:lnTo>
                  <a:pt x="11552881" y="246814"/>
                </a:lnTo>
                <a:lnTo>
                  <a:pt x="11549028" y="243290"/>
                </a:lnTo>
                <a:lnTo>
                  <a:pt x="11549028" y="363125"/>
                </a:lnTo>
                <a:lnTo>
                  <a:pt x="11441829" y="460457"/>
                </a:lnTo>
                <a:lnTo>
                  <a:pt x="11441829" y="587613"/>
                </a:lnTo>
                <a:lnTo>
                  <a:pt x="11544269" y="682505"/>
                </a:lnTo>
                <a:lnTo>
                  <a:pt x="11544269" y="676811"/>
                </a:lnTo>
                <a:lnTo>
                  <a:pt x="11445455" y="585444"/>
                </a:lnTo>
                <a:lnTo>
                  <a:pt x="11445455" y="466151"/>
                </a:lnTo>
                <a:lnTo>
                  <a:pt x="11544269" y="557789"/>
                </a:lnTo>
                <a:lnTo>
                  <a:pt x="11544269" y="552096"/>
                </a:lnTo>
                <a:lnTo>
                  <a:pt x="11446815" y="461542"/>
                </a:lnTo>
                <a:lnTo>
                  <a:pt x="11551748" y="366107"/>
                </a:lnTo>
                <a:lnTo>
                  <a:pt x="11656454" y="463440"/>
                </a:lnTo>
                <a:lnTo>
                  <a:pt x="11551521" y="558874"/>
                </a:lnTo>
                <a:lnTo>
                  <a:pt x="11544495" y="552367"/>
                </a:lnTo>
                <a:lnTo>
                  <a:pt x="11544495" y="558061"/>
                </a:lnTo>
                <a:lnTo>
                  <a:pt x="11549482" y="562669"/>
                </a:lnTo>
                <a:lnTo>
                  <a:pt x="11549482" y="681691"/>
                </a:lnTo>
                <a:lnTo>
                  <a:pt x="11544495" y="677083"/>
                </a:lnTo>
                <a:lnTo>
                  <a:pt x="11544495" y="682776"/>
                </a:lnTo>
                <a:lnTo>
                  <a:pt x="11549028" y="687114"/>
                </a:lnTo>
                <a:lnTo>
                  <a:pt x="11549028" y="748116"/>
                </a:lnTo>
                <a:lnTo>
                  <a:pt x="11552881" y="748658"/>
                </a:lnTo>
                <a:lnTo>
                  <a:pt x="11552881" y="688741"/>
                </a:lnTo>
                <a:lnTo>
                  <a:pt x="11607727" y="739711"/>
                </a:lnTo>
                <a:lnTo>
                  <a:pt x="11609994" y="736187"/>
                </a:lnTo>
                <a:lnTo>
                  <a:pt x="11607727" y="739982"/>
                </a:lnTo>
                <a:lnTo>
                  <a:pt x="11656681" y="785259"/>
                </a:lnTo>
                <a:lnTo>
                  <a:pt x="11656681" y="904552"/>
                </a:lnTo>
                <a:lnTo>
                  <a:pt x="11552881" y="808034"/>
                </a:lnTo>
                <a:lnTo>
                  <a:pt x="11552881" y="748929"/>
                </a:lnTo>
                <a:lnTo>
                  <a:pt x="11549028" y="748387"/>
                </a:lnTo>
                <a:lnTo>
                  <a:pt x="11549028" y="809931"/>
                </a:lnTo>
                <a:lnTo>
                  <a:pt x="11479451" y="873102"/>
                </a:lnTo>
                <a:lnTo>
                  <a:pt x="11483304" y="875271"/>
                </a:lnTo>
                <a:lnTo>
                  <a:pt x="11551748" y="813185"/>
                </a:lnTo>
                <a:lnTo>
                  <a:pt x="11656454" y="910246"/>
                </a:lnTo>
                <a:lnTo>
                  <a:pt x="11551521" y="1005680"/>
                </a:lnTo>
                <a:lnTo>
                  <a:pt x="11446815" y="908619"/>
                </a:lnTo>
                <a:lnTo>
                  <a:pt x="11483077" y="875543"/>
                </a:lnTo>
                <a:lnTo>
                  <a:pt x="11479224" y="873374"/>
                </a:lnTo>
                <a:lnTo>
                  <a:pt x="11441829" y="907535"/>
                </a:lnTo>
                <a:lnTo>
                  <a:pt x="11441829" y="993751"/>
                </a:lnTo>
                <a:lnTo>
                  <a:pt x="11445455" y="995649"/>
                </a:lnTo>
                <a:lnTo>
                  <a:pt x="11445455" y="913228"/>
                </a:lnTo>
                <a:lnTo>
                  <a:pt x="11549482" y="1009747"/>
                </a:lnTo>
                <a:lnTo>
                  <a:pt x="11549482" y="1128769"/>
                </a:lnTo>
                <a:lnTo>
                  <a:pt x="11445455" y="1032250"/>
                </a:lnTo>
                <a:lnTo>
                  <a:pt x="11445455" y="995920"/>
                </a:lnTo>
                <a:lnTo>
                  <a:pt x="11441829" y="994022"/>
                </a:lnTo>
                <a:lnTo>
                  <a:pt x="11441829" y="1034419"/>
                </a:lnTo>
                <a:lnTo>
                  <a:pt x="11551295" y="1136089"/>
                </a:lnTo>
                <a:lnTo>
                  <a:pt x="11660307" y="1037130"/>
                </a:lnTo>
                <a:lnTo>
                  <a:pt x="11686370" y="1061260"/>
                </a:lnTo>
                <a:lnTo>
                  <a:pt x="11764787" y="1133920"/>
                </a:lnTo>
                <a:lnTo>
                  <a:pt x="11764787" y="1250231"/>
                </a:lnTo>
                <a:lnTo>
                  <a:pt x="11768639" y="1250231"/>
                </a:lnTo>
                <a:lnTo>
                  <a:pt x="11768639" y="1243724"/>
                </a:lnTo>
                <a:lnTo>
                  <a:pt x="11768639" y="1135818"/>
                </a:lnTo>
                <a:lnTo>
                  <a:pt x="11872666" y="1232337"/>
                </a:lnTo>
                <a:lnTo>
                  <a:pt x="11872666" y="1242097"/>
                </a:lnTo>
                <a:lnTo>
                  <a:pt x="11872666" y="1351088"/>
                </a:lnTo>
                <a:lnTo>
                  <a:pt x="11768639" y="1254840"/>
                </a:lnTo>
                <a:lnTo>
                  <a:pt x="11768639" y="1250502"/>
                </a:lnTo>
                <a:lnTo>
                  <a:pt x="11764787" y="1250502"/>
                </a:lnTo>
                <a:lnTo>
                  <a:pt x="11764787" y="1254569"/>
                </a:lnTo>
                <a:lnTo>
                  <a:pt x="11760254" y="1258636"/>
                </a:lnTo>
                <a:lnTo>
                  <a:pt x="11763200" y="1261618"/>
                </a:lnTo>
                <a:lnTo>
                  <a:pt x="11760027" y="1258907"/>
                </a:lnTo>
                <a:lnTo>
                  <a:pt x="11656227" y="1353257"/>
                </a:lnTo>
                <a:lnTo>
                  <a:pt x="11656227" y="1360035"/>
                </a:lnTo>
                <a:lnTo>
                  <a:pt x="11660080" y="1363559"/>
                </a:lnTo>
                <a:lnTo>
                  <a:pt x="11660080" y="1358950"/>
                </a:lnTo>
                <a:lnTo>
                  <a:pt x="11764107" y="1455469"/>
                </a:lnTo>
                <a:lnTo>
                  <a:pt x="11764107" y="1574491"/>
                </a:lnTo>
                <a:lnTo>
                  <a:pt x="11660080" y="1478243"/>
                </a:lnTo>
                <a:lnTo>
                  <a:pt x="11660080" y="1363830"/>
                </a:lnTo>
                <a:lnTo>
                  <a:pt x="11656227" y="1360306"/>
                </a:lnTo>
                <a:lnTo>
                  <a:pt x="11656227" y="1479870"/>
                </a:lnTo>
                <a:lnTo>
                  <a:pt x="11549028" y="1577473"/>
                </a:lnTo>
                <a:lnTo>
                  <a:pt x="11549028" y="1704357"/>
                </a:lnTo>
                <a:lnTo>
                  <a:pt x="11651468" y="1799521"/>
                </a:lnTo>
                <a:lnTo>
                  <a:pt x="11651468" y="1793827"/>
                </a:lnTo>
                <a:lnTo>
                  <a:pt x="11552881" y="1702189"/>
                </a:lnTo>
                <a:lnTo>
                  <a:pt x="11552881" y="1583167"/>
                </a:lnTo>
                <a:lnTo>
                  <a:pt x="11651468" y="1674535"/>
                </a:lnTo>
                <a:lnTo>
                  <a:pt x="11651468" y="1669112"/>
                </a:lnTo>
                <a:lnTo>
                  <a:pt x="11554014" y="1578558"/>
                </a:lnTo>
                <a:lnTo>
                  <a:pt x="11658947" y="1483123"/>
                </a:lnTo>
                <a:lnTo>
                  <a:pt x="11763653" y="1580184"/>
                </a:lnTo>
                <a:lnTo>
                  <a:pt x="11658721" y="1675619"/>
                </a:lnTo>
                <a:lnTo>
                  <a:pt x="11651695" y="1669112"/>
                </a:lnTo>
                <a:lnTo>
                  <a:pt x="11651695" y="1674805"/>
                </a:lnTo>
                <a:lnTo>
                  <a:pt x="11656907" y="1679686"/>
                </a:lnTo>
                <a:lnTo>
                  <a:pt x="11656907" y="1798708"/>
                </a:lnTo>
                <a:lnTo>
                  <a:pt x="11651695" y="1793827"/>
                </a:lnTo>
                <a:lnTo>
                  <a:pt x="11651695" y="1799521"/>
                </a:lnTo>
                <a:lnTo>
                  <a:pt x="11656227" y="1803859"/>
                </a:lnTo>
                <a:lnTo>
                  <a:pt x="11656227" y="1864861"/>
                </a:lnTo>
                <a:lnTo>
                  <a:pt x="11660080" y="1865674"/>
                </a:lnTo>
                <a:lnTo>
                  <a:pt x="11660080" y="1805757"/>
                </a:lnTo>
                <a:lnTo>
                  <a:pt x="11714927" y="1856727"/>
                </a:lnTo>
                <a:lnTo>
                  <a:pt x="11717193" y="1852932"/>
                </a:lnTo>
                <a:lnTo>
                  <a:pt x="11662573" y="1802503"/>
                </a:lnTo>
                <a:lnTo>
                  <a:pt x="11767506" y="1707069"/>
                </a:lnTo>
                <a:lnTo>
                  <a:pt x="11791983" y="1729572"/>
                </a:lnTo>
                <a:lnTo>
                  <a:pt x="11870853" y="1802775"/>
                </a:lnTo>
                <a:lnTo>
                  <a:pt x="11765920" y="1898209"/>
                </a:lnTo>
                <a:lnTo>
                  <a:pt x="11717193" y="1853203"/>
                </a:lnTo>
                <a:lnTo>
                  <a:pt x="11715153" y="1856727"/>
                </a:lnTo>
                <a:lnTo>
                  <a:pt x="11764107" y="1902276"/>
                </a:lnTo>
                <a:lnTo>
                  <a:pt x="11764107" y="2021298"/>
                </a:lnTo>
                <a:lnTo>
                  <a:pt x="11660080" y="1924778"/>
                </a:lnTo>
                <a:lnTo>
                  <a:pt x="11660080" y="1865945"/>
                </a:lnTo>
                <a:lnTo>
                  <a:pt x="11656227" y="1865132"/>
                </a:lnTo>
                <a:lnTo>
                  <a:pt x="11656227" y="1926948"/>
                </a:lnTo>
                <a:lnTo>
                  <a:pt x="11586650" y="1990119"/>
                </a:lnTo>
                <a:lnTo>
                  <a:pt x="11549028" y="2024280"/>
                </a:lnTo>
                <a:lnTo>
                  <a:pt x="11549028" y="2110496"/>
                </a:lnTo>
                <a:lnTo>
                  <a:pt x="11552881" y="2112394"/>
                </a:lnTo>
                <a:lnTo>
                  <a:pt x="11552881" y="2029973"/>
                </a:lnTo>
                <a:lnTo>
                  <a:pt x="11656907" y="2126492"/>
                </a:lnTo>
                <a:lnTo>
                  <a:pt x="11656907" y="2245514"/>
                </a:lnTo>
                <a:lnTo>
                  <a:pt x="11552881" y="2149266"/>
                </a:lnTo>
                <a:lnTo>
                  <a:pt x="11552881" y="2112665"/>
                </a:lnTo>
                <a:lnTo>
                  <a:pt x="11549028" y="2110767"/>
                </a:lnTo>
                <a:lnTo>
                  <a:pt x="11549028" y="2151435"/>
                </a:lnTo>
                <a:lnTo>
                  <a:pt x="11658721" y="2253105"/>
                </a:lnTo>
                <a:lnTo>
                  <a:pt x="11767506" y="2153875"/>
                </a:lnTo>
                <a:lnTo>
                  <a:pt x="11793569" y="2178005"/>
                </a:lnTo>
                <a:lnTo>
                  <a:pt x="11795609" y="2174210"/>
                </a:lnTo>
                <a:lnTo>
                  <a:pt x="11793796" y="2178276"/>
                </a:lnTo>
                <a:lnTo>
                  <a:pt x="11871986" y="2250937"/>
                </a:lnTo>
                <a:lnTo>
                  <a:pt x="11871986" y="2372941"/>
                </a:lnTo>
                <a:lnTo>
                  <a:pt x="11853628" y="2389640"/>
                </a:lnTo>
                <a:lnTo>
                  <a:pt x="11844194" y="2398222"/>
                </a:lnTo>
                <a:lnTo>
                  <a:pt x="0" y="2408285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288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3575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lIns="0"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838" y="4262438"/>
            <a:ext cx="5294312" cy="1655762"/>
          </a:xfrm>
        </p:spPr>
        <p:txBody>
          <a:bodyPr rIns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</a:p>
        </p:txBody>
      </p:sp>
      <p:pic>
        <p:nvPicPr>
          <p:cNvPr id="8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31EACC6-5472-4DD6-3DB8-DB3936803B32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image</a:t>
            </a:r>
          </a:p>
        </p:txBody>
      </p:sp>
      <p:sp>
        <p:nvSpPr>
          <p:cNvPr id="38" name="Rectangle 21">
            <a:extLst>
              <a:ext uri="{FF2B5EF4-FFF2-40B4-BE49-F238E27FC236}">
                <a16:creationId xmlns:a16="http://schemas.microsoft.com/office/drawing/2014/main" id="{A735B0D2-65F8-67B3-4CB3-F526012A059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0585" y="-1588"/>
            <a:ext cx="20638" cy="311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1" name="Espace réservé pour une image  60">
            <a:extLst>
              <a:ext uri="{FF2B5EF4-FFF2-40B4-BE49-F238E27FC236}">
                <a16:creationId xmlns:a16="http://schemas.microsoft.com/office/drawing/2014/main" id="{570E7ABE-1C46-BCBC-E4AA-CED1991C31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35600" y="0"/>
            <a:ext cx="6756400" cy="6858000"/>
          </a:xfrm>
          <a:custGeom>
            <a:avLst/>
            <a:gdLst>
              <a:gd name="connsiteX0" fmla="*/ 558577 w 6756400"/>
              <a:gd name="connsiteY0" fmla="*/ 2472501 h 6858000"/>
              <a:gd name="connsiteX1" fmla="*/ 1118234 w 6756400"/>
              <a:gd name="connsiteY1" fmla="*/ 2898413 h 6858000"/>
              <a:gd name="connsiteX2" fmla="*/ 754773 w 6756400"/>
              <a:gd name="connsiteY2" fmla="*/ 3179642 h 6858000"/>
              <a:gd name="connsiteX3" fmla="*/ 765623 w 6756400"/>
              <a:gd name="connsiteY3" fmla="*/ 3197727 h 6858000"/>
              <a:gd name="connsiteX4" fmla="*/ 1132700 w 6756400"/>
              <a:gd name="connsiteY4" fmla="*/ 2912881 h 6858000"/>
              <a:gd name="connsiteX5" fmla="*/ 1132700 w 6756400"/>
              <a:gd name="connsiteY5" fmla="*/ 3443689 h 6858000"/>
              <a:gd name="connsiteX6" fmla="*/ 978998 w 6756400"/>
              <a:gd name="connsiteY6" fmla="*/ 3562149 h 6858000"/>
              <a:gd name="connsiteX7" fmla="*/ 990752 w 6756400"/>
              <a:gd name="connsiteY7" fmla="*/ 3582043 h 6858000"/>
              <a:gd name="connsiteX8" fmla="*/ 1138125 w 6756400"/>
              <a:gd name="connsiteY8" fmla="*/ 3467200 h 6858000"/>
              <a:gd name="connsiteX9" fmla="*/ 1697783 w 6756400"/>
              <a:gd name="connsiteY9" fmla="*/ 3892208 h 6858000"/>
              <a:gd name="connsiteX10" fmla="*/ 1337034 w 6756400"/>
              <a:gd name="connsiteY10" fmla="*/ 4172532 h 6858000"/>
              <a:gd name="connsiteX11" fmla="*/ 1346980 w 6756400"/>
              <a:gd name="connsiteY11" fmla="*/ 4190618 h 6858000"/>
              <a:gd name="connsiteX12" fmla="*/ 1704112 w 6756400"/>
              <a:gd name="connsiteY12" fmla="*/ 3913006 h 6858000"/>
              <a:gd name="connsiteX13" fmla="*/ 1704112 w 6756400"/>
              <a:gd name="connsiteY13" fmla="*/ 4443814 h 6858000"/>
              <a:gd name="connsiteX14" fmla="*/ 1560355 w 6756400"/>
              <a:gd name="connsiteY14" fmla="*/ 4555944 h 6858000"/>
              <a:gd name="connsiteX15" fmla="*/ 1149879 w 6756400"/>
              <a:gd name="connsiteY15" fmla="*/ 4874248 h 6858000"/>
              <a:gd name="connsiteX16" fmla="*/ 1149879 w 6756400"/>
              <a:gd name="connsiteY16" fmla="*/ 4343440 h 6858000"/>
              <a:gd name="connsiteX17" fmla="*/ 1346076 w 6756400"/>
              <a:gd name="connsiteY17" fmla="*/ 4190618 h 6858000"/>
              <a:gd name="connsiteX18" fmla="*/ 1336130 w 6756400"/>
              <a:gd name="connsiteY18" fmla="*/ 4173437 h 6858000"/>
              <a:gd name="connsiteX19" fmla="*/ 1139934 w 6756400"/>
              <a:gd name="connsiteY19" fmla="*/ 4325354 h 6858000"/>
              <a:gd name="connsiteX20" fmla="*/ 580276 w 6756400"/>
              <a:gd name="connsiteY20" fmla="*/ 3900346 h 6858000"/>
              <a:gd name="connsiteX21" fmla="*/ 989848 w 6756400"/>
              <a:gd name="connsiteY21" fmla="*/ 3582043 h 6858000"/>
              <a:gd name="connsiteX22" fmla="*/ 978094 w 6756400"/>
              <a:gd name="connsiteY22" fmla="*/ 3563053 h 6858000"/>
              <a:gd name="connsiteX23" fmla="*/ 577563 w 6756400"/>
              <a:gd name="connsiteY23" fmla="*/ 3874123 h 6858000"/>
              <a:gd name="connsiteX24" fmla="*/ 577563 w 6756400"/>
              <a:gd name="connsiteY24" fmla="*/ 3342411 h 6858000"/>
              <a:gd name="connsiteX25" fmla="*/ 764719 w 6756400"/>
              <a:gd name="connsiteY25" fmla="*/ 3197727 h 6858000"/>
              <a:gd name="connsiteX26" fmla="*/ 754773 w 6756400"/>
              <a:gd name="connsiteY26" fmla="*/ 3180546 h 6858000"/>
              <a:gd name="connsiteX27" fmla="*/ 567618 w 6756400"/>
              <a:gd name="connsiteY27" fmla="*/ 3325229 h 6858000"/>
              <a:gd name="connsiteX28" fmla="*/ 7960 w 6756400"/>
              <a:gd name="connsiteY28" fmla="*/ 2899317 h 6858000"/>
              <a:gd name="connsiteX29" fmla="*/ 558577 w 6756400"/>
              <a:gd name="connsiteY29" fmla="*/ 2472501 h 6858000"/>
              <a:gd name="connsiteX30" fmla="*/ 1724907 w 6756400"/>
              <a:gd name="connsiteY30" fmla="*/ 0 h 6858000"/>
              <a:gd name="connsiteX31" fmla="*/ 6756400 w 6756400"/>
              <a:gd name="connsiteY31" fmla="*/ 0 h 6858000"/>
              <a:gd name="connsiteX32" fmla="*/ 6756400 w 6756400"/>
              <a:gd name="connsiteY32" fmla="*/ 6858000 h 6858000"/>
              <a:gd name="connsiteX33" fmla="*/ 0 w 6756400"/>
              <a:gd name="connsiteY33" fmla="*/ 6858000 h 6858000"/>
              <a:gd name="connsiteX34" fmla="*/ 0 w 6756400"/>
              <a:gd name="connsiteY34" fmla="*/ 6856412 h 6858000"/>
              <a:gd name="connsiteX35" fmla="*/ 162738 w 6756400"/>
              <a:gd name="connsiteY35" fmla="*/ 6856412 h 6858000"/>
              <a:gd name="connsiteX36" fmla="*/ 1149879 w 6756400"/>
              <a:gd name="connsiteY36" fmla="*/ 6856412 h 6858000"/>
              <a:gd name="connsiteX37" fmla="*/ 1149879 w 6756400"/>
              <a:gd name="connsiteY37" fmla="*/ 6332839 h 6858000"/>
              <a:gd name="connsiteX38" fmla="*/ 1704112 w 6756400"/>
              <a:gd name="connsiteY38" fmla="*/ 5902405 h 6858000"/>
              <a:gd name="connsiteX39" fmla="*/ 1704112 w 6756400"/>
              <a:gd name="connsiteY39" fmla="*/ 6433213 h 6858000"/>
              <a:gd name="connsiteX40" fmla="*/ 1159824 w 6756400"/>
              <a:gd name="connsiteY40" fmla="*/ 6855508 h 6858000"/>
              <a:gd name="connsiteX41" fmla="*/ 1193277 w 6756400"/>
              <a:gd name="connsiteY41" fmla="*/ 6855508 h 6858000"/>
              <a:gd name="connsiteX42" fmla="*/ 1724907 w 6756400"/>
              <a:gd name="connsiteY42" fmla="*/ 6443160 h 6858000"/>
              <a:gd name="connsiteX43" fmla="*/ 1724907 w 6756400"/>
              <a:gd name="connsiteY43" fmla="*/ 5877086 h 6858000"/>
              <a:gd name="connsiteX44" fmla="*/ 1386762 w 6756400"/>
              <a:gd name="connsiteY44" fmla="*/ 5620272 h 6858000"/>
              <a:gd name="connsiteX45" fmla="*/ 1343363 w 6756400"/>
              <a:gd name="connsiteY45" fmla="*/ 5612134 h 6858000"/>
              <a:gd name="connsiteX46" fmla="*/ 1697783 w 6756400"/>
              <a:gd name="connsiteY46" fmla="*/ 5881607 h 6858000"/>
              <a:gd name="connsiteX47" fmla="*/ 1139934 w 6756400"/>
              <a:gd name="connsiteY47" fmla="*/ 6314753 h 6858000"/>
              <a:gd name="connsiteX48" fmla="*/ 581180 w 6756400"/>
              <a:gd name="connsiteY48" fmla="*/ 5889745 h 6858000"/>
              <a:gd name="connsiteX49" fmla="*/ 1014259 w 6756400"/>
              <a:gd name="connsiteY49" fmla="*/ 5553356 h 6858000"/>
              <a:gd name="connsiteX50" fmla="*/ 987135 w 6756400"/>
              <a:gd name="connsiteY50" fmla="*/ 5548835 h 6858000"/>
              <a:gd name="connsiteX51" fmla="*/ 577563 w 6756400"/>
              <a:gd name="connsiteY51" fmla="*/ 5866234 h 6858000"/>
              <a:gd name="connsiteX52" fmla="*/ 577563 w 6756400"/>
              <a:gd name="connsiteY52" fmla="*/ 5335426 h 6858000"/>
              <a:gd name="connsiteX53" fmla="*/ 1132700 w 6756400"/>
              <a:gd name="connsiteY53" fmla="*/ 4905897 h 6858000"/>
              <a:gd name="connsiteX54" fmla="*/ 1132700 w 6756400"/>
              <a:gd name="connsiteY54" fmla="*/ 5435801 h 6858000"/>
              <a:gd name="connsiteX55" fmla="*/ 988039 w 6756400"/>
              <a:gd name="connsiteY55" fmla="*/ 5547930 h 6858000"/>
              <a:gd name="connsiteX56" fmla="*/ 1015163 w 6756400"/>
              <a:gd name="connsiteY56" fmla="*/ 5552452 h 6858000"/>
              <a:gd name="connsiteX57" fmla="*/ 1139029 w 6756400"/>
              <a:gd name="connsiteY57" fmla="*/ 5456599 h 6858000"/>
              <a:gd name="connsiteX58" fmla="*/ 1342459 w 6756400"/>
              <a:gd name="connsiteY58" fmla="*/ 5611229 h 6858000"/>
              <a:gd name="connsiteX59" fmla="*/ 1384953 w 6756400"/>
              <a:gd name="connsiteY59" fmla="*/ 5619368 h 6858000"/>
              <a:gd name="connsiteX60" fmla="*/ 1152591 w 6756400"/>
              <a:gd name="connsiteY60" fmla="*/ 5442131 h 6858000"/>
              <a:gd name="connsiteX61" fmla="*/ 1152591 w 6756400"/>
              <a:gd name="connsiteY61" fmla="*/ 4897759 h 6858000"/>
              <a:gd name="connsiteX62" fmla="*/ 1570300 w 6756400"/>
              <a:gd name="connsiteY62" fmla="*/ 4573125 h 6858000"/>
              <a:gd name="connsiteX63" fmla="*/ 1560355 w 6756400"/>
              <a:gd name="connsiteY63" fmla="*/ 4555944 h 6858000"/>
              <a:gd name="connsiteX64" fmla="*/ 1571205 w 6756400"/>
              <a:gd name="connsiteY64" fmla="*/ 4573125 h 6858000"/>
              <a:gd name="connsiteX65" fmla="*/ 1709537 w 6756400"/>
              <a:gd name="connsiteY65" fmla="*/ 4465517 h 6858000"/>
              <a:gd name="connsiteX66" fmla="*/ 2290894 w 6756400"/>
              <a:gd name="connsiteY66" fmla="*/ 4907706 h 6858000"/>
              <a:gd name="connsiteX67" fmla="*/ 2874963 w 6756400"/>
              <a:gd name="connsiteY67" fmla="*/ 4453761 h 6858000"/>
              <a:gd name="connsiteX68" fmla="*/ 2874963 w 6756400"/>
              <a:gd name="connsiteY68" fmla="*/ 4272907 h 6858000"/>
              <a:gd name="connsiteX69" fmla="*/ 2855072 w 6756400"/>
              <a:gd name="connsiteY69" fmla="*/ 4281949 h 6858000"/>
              <a:gd name="connsiteX70" fmla="*/ 2855072 w 6756400"/>
              <a:gd name="connsiteY70" fmla="*/ 4443814 h 6858000"/>
              <a:gd name="connsiteX71" fmla="*/ 2300839 w 6756400"/>
              <a:gd name="connsiteY71" fmla="*/ 4874248 h 6858000"/>
              <a:gd name="connsiteX72" fmla="*/ 2300839 w 6756400"/>
              <a:gd name="connsiteY72" fmla="*/ 4343440 h 6858000"/>
              <a:gd name="connsiteX73" fmla="*/ 2855072 w 6756400"/>
              <a:gd name="connsiteY73" fmla="*/ 3913006 h 6858000"/>
              <a:gd name="connsiteX74" fmla="*/ 2855072 w 6756400"/>
              <a:gd name="connsiteY74" fmla="*/ 4281045 h 6858000"/>
              <a:gd name="connsiteX75" fmla="*/ 2874963 w 6756400"/>
              <a:gd name="connsiteY75" fmla="*/ 4272002 h 6858000"/>
              <a:gd name="connsiteX76" fmla="*/ 2874963 w 6756400"/>
              <a:gd name="connsiteY76" fmla="*/ 3887687 h 6858000"/>
              <a:gd name="connsiteX77" fmla="*/ 2675150 w 6756400"/>
              <a:gd name="connsiteY77" fmla="*/ 3735769 h 6858000"/>
              <a:gd name="connsiteX78" fmla="*/ 2654355 w 6756400"/>
              <a:gd name="connsiteY78" fmla="*/ 3744812 h 6858000"/>
              <a:gd name="connsiteX79" fmla="*/ 2848743 w 6756400"/>
              <a:gd name="connsiteY79" fmla="*/ 3892208 h 6858000"/>
              <a:gd name="connsiteX80" fmla="*/ 2290894 w 6756400"/>
              <a:gd name="connsiteY80" fmla="*/ 4325354 h 6858000"/>
              <a:gd name="connsiteX81" fmla="*/ 1731236 w 6756400"/>
              <a:gd name="connsiteY81" fmla="*/ 3900346 h 6858000"/>
              <a:gd name="connsiteX82" fmla="*/ 2289086 w 6756400"/>
              <a:gd name="connsiteY82" fmla="*/ 3467200 h 6858000"/>
              <a:gd name="connsiteX83" fmla="*/ 2653451 w 6756400"/>
              <a:gd name="connsiteY83" fmla="*/ 3743907 h 6858000"/>
              <a:gd name="connsiteX84" fmla="*/ 2674246 w 6756400"/>
              <a:gd name="connsiteY84" fmla="*/ 3734865 h 6858000"/>
              <a:gd name="connsiteX85" fmla="*/ 2303552 w 6756400"/>
              <a:gd name="connsiteY85" fmla="*/ 3452732 h 6858000"/>
              <a:gd name="connsiteX86" fmla="*/ 2303552 w 6756400"/>
              <a:gd name="connsiteY86" fmla="*/ 3177833 h 6858000"/>
              <a:gd name="connsiteX87" fmla="*/ 2282757 w 6756400"/>
              <a:gd name="connsiteY87" fmla="*/ 3180546 h 6858000"/>
              <a:gd name="connsiteX88" fmla="*/ 2282757 w 6756400"/>
              <a:gd name="connsiteY88" fmla="*/ 3443689 h 6858000"/>
              <a:gd name="connsiteX89" fmla="*/ 1728524 w 6756400"/>
              <a:gd name="connsiteY89" fmla="*/ 3874123 h 6858000"/>
              <a:gd name="connsiteX90" fmla="*/ 1728524 w 6756400"/>
              <a:gd name="connsiteY90" fmla="*/ 3342411 h 6858000"/>
              <a:gd name="connsiteX91" fmla="*/ 1989818 w 6756400"/>
              <a:gd name="connsiteY91" fmla="*/ 3140758 h 6858000"/>
              <a:gd name="connsiteX92" fmla="*/ 1978064 w 6756400"/>
              <a:gd name="connsiteY92" fmla="*/ 3124481 h 6858000"/>
              <a:gd name="connsiteX93" fmla="*/ 1718578 w 6756400"/>
              <a:gd name="connsiteY93" fmla="*/ 3325229 h 6858000"/>
              <a:gd name="connsiteX94" fmla="*/ 1158920 w 6756400"/>
              <a:gd name="connsiteY94" fmla="*/ 2899317 h 6858000"/>
              <a:gd name="connsiteX95" fmla="*/ 1579342 w 6756400"/>
              <a:gd name="connsiteY95" fmla="*/ 2573779 h 6858000"/>
              <a:gd name="connsiteX96" fmla="*/ 1567588 w 6756400"/>
              <a:gd name="connsiteY96" fmla="*/ 2557502 h 6858000"/>
              <a:gd name="connsiteX97" fmla="*/ 1149879 w 6756400"/>
              <a:gd name="connsiteY97" fmla="*/ 2881232 h 6858000"/>
              <a:gd name="connsiteX98" fmla="*/ 1149879 w 6756400"/>
              <a:gd name="connsiteY98" fmla="*/ 2350424 h 6858000"/>
              <a:gd name="connsiteX99" fmla="*/ 1321664 w 6756400"/>
              <a:gd name="connsiteY99" fmla="*/ 2216592 h 6858000"/>
              <a:gd name="connsiteX100" fmla="*/ 1309910 w 6756400"/>
              <a:gd name="connsiteY100" fmla="*/ 2201219 h 6858000"/>
              <a:gd name="connsiteX101" fmla="*/ 1139934 w 6756400"/>
              <a:gd name="connsiteY101" fmla="*/ 2332339 h 6858000"/>
              <a:gd name="connsiteX102" fmla="*/ 580276 w 6756400"/>
              <a:gd name="connsiteY102" fmla="*/ 1907331 h 6858000"/>
              <a:gd name="connsiteX103" fmla="*/ 1138125 w 6756400"/>
              <a:gd name="connsiteY103" fmla="*/ 1474184 h 6858000"/>
              <a:gd name="connsiteX104" fmla="*/ 1697783 w 6756400"/>
              <a:gd name="connsiteY104" fmla="*/ 1899192 h 6858000"/>
              <a:gd name="connsiteX105" fmla="*/ 1310815 w 6756400"/>
              <a:gd name="connsiteY105" fmla="*/ 2200315 h 6858000"/>
              <a:gd name="connsiteX106" fmla="*/ 1322568 w 6756400"/>
              <a:gd name="connsiteY106" fmla="*/ 2216592 h 6858000"/>
              <a:gd name="connsiteX107" fmla="*/ 1704112 w 6756400"/>
              <a:gd name="connsiteY107" fmla="*/ 1919991 h 6858000"/>
              <a:gd name="connsiteX108" fmla="*/ 1704112 w 6756400"/>
              <a:gd name="connsiteY108" fmla="*/ 2450798 h 6858000"/>
              <a:gd name="connsiteX109" fmla="*/ 1568492 w 6756400"/>
              <a:gd name="connsiteY109" fmla="*/ 2556598 h 6858000"/>
              <a:gd name="connsiteX110" fmla="*/ 1580246 w 6756400"/>
              <a:gd name="connsiteY110" fmla="*/ 2572875 h 6858000"/>
              <a:gd name="connsiteX111" fmla="*/ 1709537 w 6756400"/>
              <a:gd name="connsiteY111" fmla="*/ 2472501 h 6858000"/>
              <a:gd name="connsiteX112" fmla="*/ 2269195 w 6756400"/>
              <a:gd name="connsiteY112" fmla="*/ 2898413 h 6858000"/>
              <a:gd name="connsiteX113" fmla="*/ 1978968 w 6756400"/>
              <a:gd name="connsiteY113" fmla="*/ 3123577 h 6858000"/>
              <a:gd name="connsiteX114" fmla="*/ 1990722 w 6756400"/>
              <a:gd name="connsiteY114" fmla="*/ 3139854 h 6858000"/>
              <a:gd name="connsiteX115" fmla="*/ 2282757 w 6756400"/>
              <a:gd name="connsiteY115" fmla="*/ 2912881 h 6858000"/>
              <a:gd name="connsiteX116" fmla="*/ 2282757 w 6756400"/>
              <a:gd name="connsiteY116" fmla="*/ 3179642 h 6858000"/>
              <a:gd name="connsiteX117" fmla="*/ 2303552 w 6756400"/>
              <a:gd name="connsiteY117" fmla="*/ 3176929 h 6858000"/>
              <a:gd name="connsiteX118" fmla="*/ 2303552 w 6756400"/>
              <a:gd name="connsiteY118" fmla="*/ 2904743 h 6858000"/>
              <a:gd name="connsiteX119" fmla="*/ 2327963 w 6756400"/>
              <a:gd name="connsiteY119" fmla="*/ 2885753 h 6858000"/>
              <a:gd name="connsiteX120" fmla="*/ 2327963 w 6756400"/>
              <a:gd name="connsiteY120" fmla="*/ 2860433 h 6858000"/>
              <a:gd name="connsiteX121" fmla="*/ 2300839 w 6756400"/>
              <a:gd name="connsiteY121" fmla="*/ 2881232 h 6858000"/>
              <a:gd name="connsiteX122" fmla="*/ 2300839 w 6756400"/>
              <a:gd name="connsiteY122" fmla="*/ 2350424 h 6858000"/>
              <a:gd name="connsiteX123" fmla="*/ 2327963 w 6756400"/>
              <a:gd name="connsiteY123" fmla="*/ 2328721 h 6858000"/>
              <a:gd name="connsiteX124" fmla="*/ 2327963 w 6756400"/>
              <a:gd name="connsiteY124" fmla="*/ 2303402 h 6858000"/>
              <a:gd name="connsiteX125" fmla="*/ 2290894 w 6756400"/>
              <a:gd name="connsiteY125" fmla="*/ 2332339 h 6858000"/>
              <a:gd name="connsiteX126" fmla="*/ 1731236 w 6756400"/>
              <a:gd name="connsiteY126" fmla="*/ 1907331 h 6858000"/>
              <a:gd name="connsiteX127" fmla="*/ 2289086 w 6756400"/>
              <a:gd name="connsiteY127" fmla="*/ 1474184 h 6858000"/>
              <a:gd name="connsiteX128" fmla="*/ 2848743 w 6756400"/>
              <a:gd name="connsiteY128" fmla="*/ 1899192 h 6858000"/>
              <a:gd name="connsiteX129" fmla="*/ 2328867 w 6756400"/>
              <a:gd name="connsiteY129" fmla="*/ 2302498 h 6858000"/>
              <a:gd name="connsiteX130" fmla="*/ 2328867 w 6756400"/>
              <a:gd name="connsiteY130" fmla="*/ 2327817 h 6858000"/>
              <a:gd name="connsiteX131" fmla="*/ 2855072 w 6756400"/>
              <a:gd name="connsiteY131" fmla="*/ 1919991 h 6858000"/>
              <a:gd name="connsiteX132" fmla="*/ 2855072 w 6756400"/>
              <a:gd name="connsiteY132" fmla="*/ 2450798 h 6858000"/>
              <a:gd name="connsiteX133" fmla="*/ 2328867 w 6756400"/>
              <a:gd name="connsiteY133" fmla="*/ 2859529 h 6858000"/>
              <a:gd name="connsiteX134" fmla="*/ 2328867 w 6756400"/>
              <a:gd name="connsiteY134" fmla="*/ 2884849 h 6858000"/>
              <a:gd name="connsiteX135" fmla="*/ 2874963 w 6756400"/>
              <a:gd name="connsiteY135" fmla="*/ 2460745 h 6858000"/>
              <a:gd name="connsiteX136" fmla="*/ 2874963 w 6756400"/>
              <a:gd name="connsiteY136" fmla="*/ 1894671 h 6858000"/>
              <a:gd name="connsiteX137" fmla="*/ 2303552 w 6756400"/>
              <a:gd name="connsiteY137" fmla="*/ 1459716 h 6858000"/>
              <a:gd name="connsiteX138" fmla="*/ 2303552 w 6756400"/>
              <a:gd name="connsiteY138" fmla="*/ 926195 h 6858000"/>
              <a:gd name="connsiteX139" fmla="*/ 2282757 w 6756400"/>
              <a:gd name="connsiteY139" fmla="*/ 941568 h 6858000"/>
              <a:gd name="connsiteX140" fmla="*/ 2282757 w 6756400"/>
              <a:gd name="connsiteY140" fmla="*/ 1451578 h 6858000"/>
              <a:gd name="connsiteX141" fmla="*/ 1728524 w 6756400"/>
              <a:gd name="connsiteY141" fmla="*/ 1882011 h 6858000"/>
              <a:gd name="connsiteX142" fmla="*/ 1728524 w 6756400"/>
              <a:gd name="connsiteY142" fmla="*/ 1351203 h 6858000"/>
              <a:gd name="connsiteX143" fmla="*/ 2282757 w 6756400"/>
              <a:gd name="connsiteY143" fmla="*/ 920770 h 6858000"/>
              <a:gd name="connsiteX144" fmla="*/ 2282757 w 6756400"/>
              <a:gd name="connsiteY144" fmla="*/ 940664 h 6858000"/>
              <a:gd name="connsiteX145" fmla="*/ 2303552 w 6756400"/>
              <a:gd name="connsiteY145" fmla="*/ 924387 h 6858000"/>
              <a:gd name="connsiteX146" fmla="*/ 2303552 w 6756400"/>
              <a:gd name="connsiteY146" fmla="*/ 895450 h 6858000"/>
              <a:gd name="connsiteX147" fmla="*/ 1749319 w 6756400"/>
              <a:gd name="connsiteY147" fmla="*/ 474059 h 6858000"/>
              <a:gd name="connsiteX148" fmla="*/ 1733044 w 6756400"/>
              <a:gd name="connsiteY148" fmla="*/ 486719 h 6858000"/>
              <a:gd name="connsiteX149" fmla="*/ 2276428 w 6756400"/>
              <a:gd name="connsiteY149" fmla="*/ 899971 h 6858000"/>
              <a:gd name="connsiteX150" fmla="*/ 1718578 w 6756400"/>
              <a:gd name="connsiteY150" fmla="*/ 1333118 h 6858000"/>
              <a:gd name="connsiteX151" fmla="*/ 1158920 w 6756400"/>
              <a:gd name="connsiteY151" fmla="*/ 908110 h 6858000"/>
              <a:gd name="connsiteX152" fmla="*/ 1716770 w 6756400"/>
              <a:gd name="connsiteY152" fmla="*/ 474964 h 6858000"/>
              <a:gd name="connsiteX153" fmla="*/ 1732140 w 6756400"/>
              <a:gd name="connsiteY153" fmla="*/ 486719 h 6858000"/>
              <a:gd name="connsiteX154" fmla="*/ 1748415 w 6756400"/>
              <a:gd name="connsiteY154" fmla="*/ 474059 h 6858000"/>
              <a:gd name="connsiteX155" fmla="*/ 1724907 w 6756400"/>
              <a:gd name="connsiteY155" fmla="*/ 455070 h 6858000"/>
              <a:gd name="connsiteX156" fmla="*/ 1724907 w 6756400"/>
              <a:gd name="connsiteY156" fmla="*/ 206 h 6858000"/>
              <a:gd name="connsiteX157" fmla="*/ 1606490 w 6756400"/>
              <a:gd name="connsiteY157" fmla="*/ 0 h 6858000"/>
              <a:gd name="connsiteX158" fmla="*/ 1704112 w 6756400"/>
              <a:gd name="connsiteY158" fmla="*/ 0 h 6858000"/>
              <a:gd name="connsiteX159" fmla="*/ 1704112 w 6756400"/>
              <a:gd name="connsiteY159" fmla="*/ 79700 h 6858000"/>
              <a:gd name="connsiteX160" fmla="*/ 1704112 w 6756400"/>
              <a:gd name="connsiteY160" fmla="*/ 455974 h 6858000"/>
              <a:gd name="connsiteX161" fmla="*/ 1149879 w 6756400"/>
              <a:gd name="connsiteY161" fmla="*/ 885503 h 6858000"/>
              <a:gd name="connsiteX162" fmla="*/ 1149879 w 6756400"/>
              <a:gd name="connsiteY162" fmla="*/ 354695 h 6858000"/>
              <a:gd name="connsiteX163" fmla="*/ 1606476 w 6756400"/>
              <a:gd name="connsiteY163" fmla="*/ 11 h 6858000"/>
              <a:gd name="connsiteX164" fmla="*/ 696284 w 6756400"/>
              <a:gd name="connsiteY164" fmla="*/ 0 h 6858000"/>
              <a:gd name="connsiteX165" fmla="*/ 1573942 w 6756400"/>
              <a:gd name="connsiteY165" fmla="*/ 0 h 6858000"/>
              <a:gd name="connsiteX166" fmla="*/ 1498270 w 6756400"/>
              <a:gd name="connsiteY166" fmla="*/ 58848 h 6858000"/>
              <a:gd name="connsiteX167" fmla="*/ 1139934 w 6756400"/>
              <a:gd name="connsiteY167" fmla="*/ 337514 h 6858000"/>
              <a:gd name="connsiteX168" fmla="*/ 701161 w 6756400"/>
              <a:gd name="connsiteY168" fmla="*/ 37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6756400" h="6858000">
                <a:moveTo>
                  <a:pt x="558577" y="2472501"/>
                </a:moveTo>
                <a:cubicBezTo>
                  <a:pt x="1118234" y="2898413"/>
                  <a:pt x="1118234" y="2898413"/>
                  <a:pt x="1118234" y="2898413"/>
                </a:cubicBezTo>
                <a:cubicBezTo>
                  <a:pt x="754773" y="3179642"/>
                  <a:pt x="754773" y="3179642"/>
                  <a:pt x="754773" y="3179642"/>
                </a:cubicBezTo>
                <a:cubicBezTo>
                  <a:pt x="765623" y="3197727"/>
                  <a:pt x="765623" y="3197727"/>
                  <a:pt x="765623" y="3197727"/>
                </a:cubicBezTo>
                <a:cubicBezTo>
                  <a:pt x="1132700" y="2912881"/>
                  <a:pt x="1132700" y="2912881"/>
                  <a:pt x="1132700" y="2912881"/>
                </a:cubicBezTo>
                <a:cubicBezTo>
                  <a:pt x="1132700" y="3443689"/>
                  <a:pt x="1132700" y="3443689"/>
                  <a:pt x="1132700" y="3443689"/>
                </a:cubicBezTo>
                <a:cubicBezTo>
                  <a:pt x="978998" y="3562149"/>
                  <a:pt x="978998" y="3562149"/>
                  <a:pt x="978998" y="3562149"/>
                </a:cubicBezTo>
                <a:cubicBezTo>
                  <a:pt x="990752" y="3582043"/>
                  <a:pt x="990752" y="3582043"/>
                  <a:pt x="990752" y="3582043"/>
                </a:cubicBezTo>
                <a:cubicBezTo>
                  <a:pt x="1138125" y="3467200"/>
                  <a:pt x="1138125" y="3467200"/>
                  <a:pt x="1138125" y="3467200"/>
                </a:cubicBezTo>
                <a:cubicBezTo>
                  <a:pt x="1697783" y="3892208"/>
                  <a:pt x="1697783" y="3892208"/>
                  <a:pt x="1697783" y="3892208"/>
                </a:cubicBezTo>
                <a:cubicBezTo>
                  <a:pt x="1337034" y="4172532"/>
                  <a:pt x="1337034" y="4172532"/>
                  <a:pt x="1337034" y="4172532"/>
                </a:cubicBezTo>
                <a:cubicBezTo>
                  <a:pt x="1346980" y="4190618"/>
                  <a:pt x="1346980" y="4190618"/>
                  <a:pt x="1346980" y="4190618"/>
                </a:cubicBezTo>
                <a:cubicBezTo>
                  <a:pt x="1704112" y="3913006"/>
                  <a:pt x="1704112" y="3913006"/>
                  <a:pt x="1704112" y="3913006"/>
                </a:cubicBezTo>
                <a:cubicBezTo>
                  <a:pt x="1704112" y="4443814"/>
                  <a:pt x="1704112" y="4443814"/>
                  <a:pt x="1704112" y="4443814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149879" y="4874248"/>
                  <a:pt x="1149879" y="4874248"/>
                  <a:pt x="1149879" y="4874248"/>
                </a:cubicBezTo>
                <a:cubicBezTo>
                  <a:pt x="1149879" y="4343440"/>
                  <a:pt x="1149879" y="4343440"/>
                  <a:pt x="1149879" y="4343440"/>
                </a:cubicBezTo>
                <a:cubicBezTo>
                  <a:pt x="1346076" y="4190618"/>
                  <a:pt x="1346076" y="4190618"/>
                  <a:pt x="1346076" y="4190618"/>
                </a:cubicBezTo>
                <a:cubicBezTo>
                  <a:pt x="1336130" y="4173437"/>
                  <a:pt x="1336130" y="4173437"/>
                  <a:pt x="1336130" y="4173437"/>
                </a:cubicBezTo>
                <a:cubicBezTo>
                  <a:pt x="1139934" y="4325354"/>
                  <a:pt x="1139934" y="4325354"/>
                  <a:pt x="1139934" y="4325354"/>
                </a:cubicBezTo>
                <a:cubicBezTo>
                  <a:pt x="580276" y="3900346"/>
                  <a:pt x="580276" y="3900346"/>
                  <a:pt x="580276" y="3900346"/>
                </a:cubicBezTo>
                <a:cubicBezTo>
                  <a:pt x="989848" y="3582043"/>
                  <a:pt x="989848" y="3582043"/>
                  <a:pt x="989848" y="3582043"/>
                </a:cubicBezTo>
                <a:cubicBezTo>
                  <a:pt x="978094" y="3563053"/>
                  <a:pt x="978094" y="3563053"/>
                  <a:pt x="978094" y="3563053"/>
                </a:cubicBezTo>
                <a:cubicBezTo>
                  <a:pt x="577563" y="3874123"/>
                  <a:pt x="577563" y="3874123"/>
                  <a:pt x="577563" y="3874123"/>
                </a:cubicBezTo>
                <a:cubicBezTo>
                  <a:pt x="577563" y="3342411"/>
                  <a:pt x="577563" y="3342411"/>
                  <a:pt x="577563" y="3342411"/>
                </a:cubicBezTo>
                <a:cubicBezTo>
                  <a:pt x="764719" y="3197727"/>
                  <a:pt x="764719" y="3197727"/>
                  <a:pt x="764719" y="3197727"/>
                </a:cubicBezTo>
                <a:cubicBezTo>
                  <a:pt x="754773" y="3180546"/>
                  <a:pt x="754773" y="3180546"/>
                  <a:pt x="754773" y="3180546"/>
                </a:cubicBezTo>
                <a:cubicBezTo>
                  <a:pt x="567618" y="3325229"/>
                  <a:pt x="567618" y="3325229"/>
                  <a:pt x="567618" y="3325229"/>
                </a:cubicBezTo>
                <a:cubicBezTo>
                  <a:pt x="7960" y="2899317"/>
                  <a:pt x="7960" y="2899317"/>
                  <a:pt x="7960" y="2899317"/>
                </a:cubicBezTo>
                <a:cubicBezTo>
                  <a:pt x="558577" y="2472501"/>
                  <a:pt x="558577" y="2472501"/>
                  <a:pt x="558577" y="2472501"/>
                </a:cubicBezTo>
                <a:close/>
                <a:moveTo>
                  <a:pt x="1724907" y="0"/>
                </a:moveTo>
                <a:lnTo>
                  <a:pt x="6756400" y="0"/>
                </a:lnTo>
                <a:lnTo>
                  <a:pt x="6756400" y="6858000"/>
                </a:lnTo>
                <a:lnTo>
                  <a:pt x="0" y="6858000"/>
                </a:lnTo>
                <a:lnTo>
                  <a:pt x="0" y="6856412"/>
                </a:lnTo>
                <a:lnTo>
                  <a:pt x="162738" y="6856412"/>
                </a:lnTo>
                <a:cubicBezTo>
                  <a:pt x="1149879" y="6856412"/>
                  <a:pt x="1149879" y="6856412"/>
                  <a:pt x="1149879" y="6856412"/>
                </a:cubicBezTo>
                <a:cubicBezTo>
                  <a:pt x="1149879" y="6332839"/>
                  <a:pt x="1149879" y="6332839"/>
                  <a:pt x="1149879" y="6332839"/>
                </a:cubicBezTo>
                <a:cubicBezTo>
                  <a:pt x="1704112" y="5902405"/>
                  <a:pt x="1704112" y="5902405"/>
                  <a:pt x="1704112" y="5902405"/>
                </a:cubicBezTo>
                <a:cubicBezTo>
                  <a:pt x="1704112" y="6433213"/>
                  <a:pt x="1704112" y="6433213"/>
                  <a:pt x="1704112" y="6433213"/>
                </a:cubicBezTo>
                <a:cubicBezTo>
                  <a:pt x="1159824" y="6855508"/>
                  <a:pt x="1159824" y="6855508"/>
                  <a:pt x="1159824" y="6855508"/>
                </a:cubicBezTo>
                <a:cubicBezTo>
                  <a:pt x="1193277" y="6855508"/>
                  <a:pt x="1193277" y="6855508"/>
                  <a:pt x="1193277" y="6855508"/>
                </a:cubicBezTo>
                <a:cubicBezTo>
                  <a:pt x="1724907" y="6443160"/>
                  <a:pt x="1724907" y="6443160"/>
                  <a:pt x="1724907" y="6443160"/>
                </a:cubicBezTo>
                <a:cubicBezTo>
                  <a:pt x="1724907" y="5877086"/>
                  <a:pt x="1724907" y="5877086"/>
                  <a:pt x="1724907" y="5877086"/>
                </a:cubicBezTo>
                <a:cubicBezTo>
                  <a:pt x="1386762" y="5620272"/>
                  <a:pt x="1386762" y="5620272"/>
                  <a:pt x="1386762" y="5620272"/>
                </a:cubicBezTo>
                <a:cubicBezTo>
                  <a:pt x="1372296" y="5617559"/>
                  <a:pt x="1357829" y="5614847"/>
                  <a:pt x="1343363" y="5612134"/>
                </a:cubicBezTo>
                <a:cubicBezTo>
                  <a:pt x="1697783" y="5881607"/>
                  <a:pt x="1697783" y="5881607"/>
                  <a:pt x="1697783" y="5881607"/>
                </a:cubicBezTo>
                <a:cubicBezTo>
                  <a:pt x="1139934" y="6314753"/>
                  <a:pt x="1139934" y="6314753"/>
                  <a:pt x="1139934" y="6314753"/>
                </a:cubicBezTo>
                <a:cubicBezTo>
                  <a:pt x="581180" y="5889745"/>
                  <a:pt x="581180" y="5889745"/>
                  <a:pt x="581180" y="5889745"/>
                </a:cubicBezTo>
                <a:cubicBezTo>
                  <a:pt x="1014259" y="5553356"/>
                  <a:pt x="1014259" y="5553356"/>
                  <a:pt x="1014259" y="5553356"/>
                </a:cubicBezTo>
                <a:cubicBezTo>
                  <a:pt x="1005218" y="5551548"/>
                  <a:pt x="995272" y="5549739"/>
                  <a:pt x="987135" y="5548835"/>
                </a:cubicBezTo>
                <a:cubicBezTo>
                  <a:pt x="577563" y="5866234"/>
                  <a:pt x="577563" y="5866234"/>
                  <a:pt x="577563" y="5866234"/>
                </a:cubicBezTo>
                <a:cubicBezTo>
                  <a:pt x="577563" y="5335426"/>
                  <a:pt x="577563" y="5335426"/>
                  <a:pt x="577563" y="5335426"/>
                </a:cubicBezTo>
                <a:cubicBezTo>
                  <a:pt x="1132700" y="4905897"/>
                  <a:pt x="1132700" y="4905897"/>
                  <a:pt x="1132700" y="4905897"/>
                </a:cubicBezTo>
                <a:cubicBezTo>
                  <a:pt x="1132700" y="5435801"/>
                  <a:pt x="1132700" y="5435801"/>
                  <a:pt x="1132700" y="5435801"/>
                </a:cubicBezTo>
                <a:cubicBezTo>
                  <a:pt x="988039" y="5547930"/>
                  <a:pt x="988039" y="5547930"/>
                  <a:pt x="988039" y="5547930"/>
                </a:cubicBezTo>
                <a:cubicBezTo>
                  <a:pt x="997081" y="5549739"/>
                  <a:pt x="1006122" y="5550643"/>
                  <a:pt x="1015163" y="5552452"/>
                </a:cubicBezTo>
                <a:cubicBezTo>
                  <a:pt x="1139029" y="5456599"/>
                  <a:pt x="1139029" y="5456599"/>
                  <a:pt x="1139029" y="5456599"/>
                </a:cubicBezTo>
                <a:cubicBezTo>
                  <a:pt x="1342459" y="5611229"/>
                  <a:pt x="1342459" y="5611229"/>
                  <a:pt x="1342459" y="5611229"/>
                </a:cubicBezTo>
                <a:cubicBezTo>
                  <a:pt x="1356925" y="5613942"/>
                  <a:pt x="1371391" y="5616655"/>
                  <a:pt x="1384953" y="5619368"/>
                </a:cubicBezTo>
                <a:cubicBezTo>
                  <a:pt x="1152591" y="5442131"/>
                  <a:pt x="1152591" y="5442131"/>
                  <a:pt x="1152591" y="5442131"/>
                </a:cubicBezTo>
                <a:cubicBezTo>
                  <a:pt x="1152591" y="4897759"/>
                  <a:pt x="1152591" y="4897759"/>
                  <a:pt x="1152591" y="4897759"/>
                </a:cubicBezTo>
                <a:cubicBezTo>
                  <a:pt x="1570300" y="4573125"/>
                  <a:pt x="1570300" y="4573125"/>
                  <a:pt x="1570300" y="4573125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571205" y="4573125"/>
                  <a:pt x="1571205" y="4573125"/>
                  <a:pt x="1571205" y="4573125"/>
                </a:cubicBezTo>
                <a:cubicBezTo>
                  <a:pt x="1709537" y="4465517"/>
                  <a:pt x="1709537" y="4465517"/>
                  <a:pt x="1709537" y="4465517"/>
                </a:cubicBezTo>
                <a:cubicBezTo>
                  <a:pt x="2290894" y="4907706"/>
                  <a:pt x="2290894" y="4907706"/>
                  <a:pt x="2290894" y="4907706"/>
                </a:cubicBezTo>
                <a:cubicBezTo>
                  <a:pt x="2874963" y="4453761"/>
                  <a:pt x="2874963" y="4453761"/>
                  <a:pt x="2874963" y="4453761"/>
                </a:cubicBezTo>
                <a:cubicBezTo>
                  <a:pt x="2874963" y="4272907"/>
                  <a:pt x="2874963" y="4272907"/>
                  <a:pt x="2874963" y="4272907"/>
                </a:cubicBezTo>
                <a:cubicBezTo>
                  <a:pt x="2855072" y="4281949"/>
                  <a:pt x="2855072" y="4281949"/>
                  <a:pt x="2855072" y="4281949"/>
                </a:cubicBezTo>
                <a:cubicBezTo>
                  <a:pt x="2855072" y="4443814"/>
                  <a:pt x="2855072" y="4443814"/>
                  <a:pt x="2855072" y="4443814"/>
                </a:cubicBezTo>
                <a:cubicBezTo>
                  <a:pt x="2300839" y="4874248"/>
                  <a:pt x="2300839" y="4874248"/>
                  <a:pt x="2300839" y="4874248"/>
                </a:cubicBezTo>
                <a:cubicBezTo>
                  <a:pt x="2300839" y="4343440"/>
                  <a:pt x="2300839" y="4343440"/>
                  <a:pt x="2300839" y="4343440"/>
                </a:cubicBezTo>
                <a:cubicBezTo>
                  <a:pt x="2855072" y="3913006"/>
                  <a:pt x="2855072" y="3913006"/>
                  <a:pt x="2855072" y="3913006"/>
                </a:cubicBezTo>
                <a:cubicBezTo>
                  <a:pt x="2855072" y="4281045"/>
                  <a:pt x="2855072" y="4281045"/>
                  <a:pt x="2855072" y="4281045"/>
                </a:cubicBezTo>
                <a:cubicBezTo>
                  <a:pt x="2874963" y="4272002"/>
                  <a:pt x="2874963" y="4272002"/>
                  <a:pt x="2874963" y="4272002"/>
                </a:cubicBezTo>
                <a:cubicBezTo>
                  <a:pt x="2874963" y="3887687"/>
                  <a:pt x="2874963" y="3887687"/>
                  <a:pt x="2874963" y="3887687"/>
                </a:cubicBezTo>
                <a:cubicBezTo>
                  <a:pt x="2675150" y="3735769"/>
                  <a:pt x="2675150" y="3735769"/>
                  <a:pt x="2675150" y="3735769"/>
                </a:cubicBezTo>
                <a:cubicBezTo>
                  <a:pt x="2654355" y="3744812"/>
                  <a:pt x="2654355" y="3744812"/>
                  <a:pt x="2654355" y="3744812"/>
                </a:cubicBezTo>
                <a:cubicBezTo>
                  <a:pt x="2848743" y="3892208"/>
                  <a:pt x="2848743" y="3892208"/>
                  <a:pt x="2848743" y="3892208"/>
                </a:cubicBezTo>
                <a:cubicBezTo>
                  <a:pt x="2290894" y="4325354"/>
                  <a:pt x="2290894" y="4325354"/>
                  <a:pt x="2290894" y="4325354"/>
                </a:cubicBezTo>
                <a:cubicBezTo>
                  <a:pt x="1731236" y="3900346"/>
                  <a:pt x="1731236" y="3900346"/>
                  <a:pt x="1731236" y="3900346"/>
                </a:cubicBezTo>
                <a:cubicBezTo>
                  <a:pt x="2289086" y="3467200"/>
                  <a:pt x="2289086" y="3467200"/>
                  <a:pt x="2289086" y="3467200"/>
                </a:cubicBezTo>
                <a:cubicBezTo>
                  <a:pt x="2653451" y="3743907"/>
                  <a:pt x="2653451" y="3743907"/>
                  <a:pt x="2653451" y="3743907"/>
                </a:cubicBezTo>
                <a:cubicBezTo>
                  <a:pt x="2674246" y="3734865"/>
                  <a:pt x="2674246" y="3734865"/>
                  <a:pt x="2674246" y="3734865"/>
                </a:cubicBezTo>
                <a:cubicBezTo>
                  <a:pt x="2303552" y="3452732"/>
                  <a:pt x="2303552" y="3452732"/>
                  <a:pt x="2303552" y="3452732"/>
                </a:cubicBezTo>
                <a:cubicBezTo>
                  <a:pt x="2303552" y="3177833"/>
                  <a:pt x="2303552" y="3177833"/>
                  <a:pt x="2303552" y="3177833"/>
                </a:cubicBezTo>
                <a:cubicBezTo>
                  <a:pt x="2282757" y="3180546"/>
                  <a:pt x="2282757" y="3180546"/>
                  <a:pt x="2282757" y="3180546"/>
                </a:cubicBezTo>
                <a:cubicBezTo>
                  <a:pt x="2282757" y="3443689"/>
                  <a:pt x="2282757" y="3443689"/>
                  <a:pt x="2282757" y="3443689"/>
                </a:cubicBezTo>
                <a:cubicBezTo>
                  <a:pt x="1728524" y="3874123"/>
                  <a:pt x="1728524" y="3874123"/>
                  <a:pt x="1728524" y="3874123"/>
                </a:cubicBezTo>
                <a:cubicBezTo>
                  <a:pt x="1728524" y="3342411"/>
                  <a:pt x="1728524" y="3342411"/>
                  <a:pt x="1728524" y="3342411"/>
                </a:cubicBezTo>
                <a:cubicBezTo>
                  <a:pt x="1989818" y="3140758"/>
                  <a:pt x="1989818" y="3140758"/>
                  <a:pt x="1989818" y="3140758"/>
                </a:cubicBezTo>
                <a:cubicBezTo>
                  <a:pt x="1978064" y="3124481"/>
                  <a:pt x="1978064" y="3124481"/>
                  <a:pt x="1978064" y="3124481"/>
                </a:cubicBezTo>
                <a:cubicBezTo>
                  <a:pt x="1718578" y="3325229"/>
                  <a:pt x="1718578" y="3325229"/>
                  <a:pt x="1718578" y="3325229"/>
                </a:cubicBezTo>
                <a:cubicBezTo>
                  <a:pt x="1158920" y="2899317"/>
                  <a:pt x="1158920" y="2899317"/>
                  <a:pt x="1158920" y="2899317"/>
                </a:cubicBezTo>
                <a:cubicBezTo>
                  <a:pt x="1579342" y="2573779"/>
                  <a:pt x="1579342" y="2573779"/>
                  <a:pt x="1579342" y="2573779"/>
                </a:cubicBezTo>
                <a:cubicBezTo>
                  <a:pt x="1567588" y="2557502"/>
                  <a:pt x="1567588" y="2557502"/>
                  <a:pt x="1567588" y="2557502"/>
                </a:cubicBezTo>
                <a:cubicBezTo>
                  <a:pt x="1149879" y="2881232"/>
                  <a:pt x="1149879" y="2881232"/>
                  <a:pt x="1149879" y="2881232"/>
                </a:cubicBezTo>
                <a:cubicBezTo>
                  <a:pt x="1149879" y="2350424"/>
                  <a:pt x="1149879" y="2350424"/>
                  <a:pt x="1149879" y="2350424"/>
                </a:cubicBezTo>
                <a:cubicBezTo>
                  <a:pt x="1321664" y="2216592"/>
                  <a:pt x="1321664" y="2216592"/>
                  <a:pt x="1321664" y="2216592"/>
                </a:cubicBezTo>
                <a:cubicBezTo>
                  <a:pt x="1309910" y="2201219"/>
                  <a:pt x="1309910" y="2201219"/>
                  <a:pt x="1309910" y="2201219"/>
                </a:cubicBezTo>
                <a:cubicBezTo>
                  <a:pt x="1139934" y="2332339"/>
                  <a:pt x="1139934" y="2332339"/>
                  <a:pt x="1139934" y="2332339"/>
                </a:cubicBezTo>
                <a:cubicBezTo>
                  <a:pt x="580276" y="1907331"/>
                  <a:pt x="580276" y="1907331"/>
                  <a:pt x="580276" y="1907331"/>
                </a:cubicBezTo>
                <a:cubicBezTo>
                  <a:pt x="1138125" y="1474184"/>
                  <a:pt x="1138125" y="1474184"/>
                  <a:pt x="1138125" y="1474184"/>
                </a:cubicBezTo>
                <a:cubicBezTo>
                  <a:pt x="1697783" y="1899192"/>
                  <a:pt x="1697783" y="1899192"/>
                  <a:pt x="1697783" y="1899192"/>
                </a:cubicBezTo>
                <a:cubicBezTo>
                  <a:pt x="1310815" y="2200315"/>
                  <a:pt x="1310815" y="2200315"/>
                  <a:pt x="1310815" y="2200315"/>
                </a:cubicBezTo>
                <a:cubicBezTo>
                  <a:pt x="1322568" y="2216592"/>
                  <a:pt x="1322568" y="2216592"/>
                  <a:pt x="1322568" y="2216592"/>
                </a:cubicBezTo>
                <a:cubicBezTo>
                  <a:pt x="1704112" y="1919991"/>
                  <a:pt x="1704112" y="1919991"/>
                  <a:pt x="1704112" y="1919991"/>
                </a:cubicBezTo>
                <a:cubicBezTo>
                  <a:pt x="1704112" y="2450798"/>
                  <a:pt x="1704112" y="2450798"/>
                  <a:pt x="1704112" y="2450798"/>
                </a:cubicBezTo>
                <a:cubicBezTo>
                  <a:pt x="1568492" y="2556598"/>
                  <a:pt x="1568492" y="2556598"/>
                  <a:pt x="1568492" y="2556598"/>
                </a:cubicBezTo>
                <a:cubicBezTo>
                  <a:pt x="1580246" y="2572875"/>
                  <a:pt x="1580246" y="2572875"/>
                  <a:pt x="1580246" y="2572875"/>
                </a:cubicBezTo>
                <a:cubicBezTo>
                  <a:pt x="1709537" y="2472501"/>
                  <a:pt x="1709537" y="2472501"/>
                  <a:pt x="1709537" y="2472501"/>
                </a:cubicBezTo>
                <a:cubicBezTo>
                  <a:pt x="2269195" y="2898413"/>
                  <a:pt x="2269195" y="2898413"/>
                  <a:pt x="2269195" y="2898413"/>
                </a:cubicBezTo>
                <a:cubicBezTo>
                  <a:pt x="1978968" y="3123577"/>
                  <a:pt x="1978968" y="3123577"/>
                  <a:pt x="1978968" y="3123577"/>
                </a:cubicBezTo>
                <a:cubicBezTo>
                  <a:pt x="1990722" y="3139854"/>
                  <a:pt x="1990722" y="3139854"/>
                  <a:pt x="1990722" y="3139854"/>
                </a:cubicBezTo>
                <a:cubicBezTo>
                  <a:pt x="2282757" y="2912881"/>
                  <a:pt x="2282757" y="2912881"/>
                  <a:pt x="2282757" y="2912881"/>
                </a:cubicBezTo>
                <a:cubicBezTo>
                  <a:pt x="2282757" y="3179642"/>
                  <a:pt x="2282757" y="3179642"/>
                  <a:pt x="2282757" y="3179642"/>
                </a:cubicBezTo>
                <a:cubicBezTo>
                  <a:pt x="2303552" y="3176929"/>
                  <a:pt x="2303552" y="3176929"/>
                  <a:pt x="2303552" y="3176929"/>
                </a:cubicBezTo>
                <a:cubicBezTo>
                  <a:pt x="2303552" y="2904743"/>
                  <a:pt x="2303552" y="2904743"/>
                  <a:pt x="2303552" y="2904743"/>
                </a:cubicBezTo>
                <a:cubicBezTo>
                  <a:pt x="2327963" y="2885753"/>
                  <a:pt x="2327963" y="2885753"/>
                  <a:pt x="2327963" y="2885753"/>
                </a:cubicBezTo>
                <a:cubicBezTo>
                  <a:pt x="2327963" y="2860433"/>
                  <a:pt x="2327963" y="2860433"/>
                  <a:pt x="2327963" y="2860433"/>
                </a:cubicBezTo>
                <a:cubicBezTo>
                  <a:pt x="2300839" y="2881232"/>
                  <a:pt x="2300839" y="2881232"/>
                  <a:pt x="2300839" y="2881232"/>
                </a:cubicBezTo>
                <a:cubicBezTo>
                  <a:pt x="2300839" y="2350424"/>
                  <a:pt x="2300839" y="2350424"/>
                  <a:pt x="2300839" y="2350424"/>
                </a:cubicBezTo>
                <a:cubicBezTo>
                  <a:pt x="2327963" y="2328721"/>
                  <a:pt x="2327963" y="2328721"/>
                  <a:pt x="2327963" y="2328721"/>
                </a:cubicBezTo>
                <a:cubicBezTo>
                  <a:pt x="2327963" y="2303402"/>
                  <a:pt x="2327963" y="2303402"/>
                  <a:pt x="2327963" y="2303402"/>
                </a:cubicBezTo>
                <a:cubicBezTo>
                  <a:pt x="2290894" y="2332339"/>
                  <a:pt x="2290894" y="2332339"/>
                  <a:pt x="2290894" y="2332339"/>
                </a:cubicBezTo>
                <a:cubicBezTo>
                  <a:pt x="1731236" y="1907331"/>
                  <a:pt x="1731236" y="1907331"/>
                  <a:pt x="1731236" y="1907331"/>
                </a:cubicBezTo>
                <a:cubicBezTo>
                  <a:pt x="2289086" y="1474184"/>
                  <a:pt x="2289086" y="1474184"/>
                  <a:pt x="2289086" y="1474184"/>
                </a:cubicBezTo>
                <a:cubicBezTo>
                  <a:pt x="2848743" y="1899192"/>
                  <a:pt x="2848743" y="1899192"/>
                  <a:pt x="2848743" y="1899192"/>
                </a:cubicBezTo>
                <a:cubicBezTo>
                  <a:pt x="2328867" y="2302498"/>
                  <a:pt x="2328867" y="2302498"/>
                  <a:pt x="2328867" y="2302498"/>
                </a:cubicBezTo>
                <a:cubicBezTo>
                  <a:pt x="2328867" y="2327817"/>
                  <a:pt x="2328867" y="2327817"/>
                  <a:pt x="2328867" y="2327817"/>
                </a:cubicBezTo>
                <a:cubicBezTo>
                  <a:pt x="2855072" y="1919991"/>
                  <a:pt x="2855072" y="1919991"/>
                  <a:pt x="2855072" y="1919991"/>
                </a:cubicBezTo>
                <a:cubicBezTo>
                  <a:pt x="2855072" y="2450798"/>
                  <a:pt x="2855072" y="2450798"/>
                  <a:pt x="2855072" y="2450798"/>
                </a:cubicBezTo>
                <a:lnTo>
                  <a:pt x="2328867" y="2859529"/>
                </a:lnTo>
                <a:cubicBezTo>
                  <a:pt x="2328867" y="2884849"/>
                  <a:pt x="2328867" y="2884849"/>
                  <a:pt x="2328867" y="2884849"/>
                </a:cubicBezTo>
                <a:cubicBezTo>
                  <a:pt x="2874963" y="2460745"/>
                  <a:pt x="2874963" y="2460745"/>
                  <a:pt x="2874963" y="2460745"/>
                </a:cubicBezTo>
                <a:cubicBezTo>
                  <a:pt x="2874963" y="1894671"/>
                  <a:pt x="2874963" y="1894671"/>
                  <a:pt x="2874963" y="1894671"/>
                </a:cubicBezTo>
                <a:cubicBezTo>
                  <a:pt x="2303552" y="1459716"/>
                  <a:pt x="2303552" y="1459716"/>
                  <a:pt x="2303552" y="1459716"/>
                </a:cubicBezTo>
                <a:cubicBezTo>
                  <a:pt x="2303552" y="926195"/>
                  <a:pt x="2303552" y="926195"/>
                  <a:pt x="2303552" y="926195"/>
                </a:cubicBezTo>
                <a:cubicBezTo>
                  <a:pt x="2282757" y="941568"/>
                  <a:pt x="2282757" y="941568"/>
                  <a:pt x="2282757" y="941568"/>
                </a:cubicBezTo>
                <a:cubicBezTo>
                  <a:pt x="2282757" y="1451578"/>
                  <a:pt x="2282757" y="1451578"/>
                  <a:pt x="2282757" y="1451578"/>
                </a:cubicBezTo>
                <a:cubicBezTo>
                  <a:pt x="1728524" y="1882011"/>
                  <a:pt x="1728524" y="1882011"/>
                  <a:pt x="1728524" y="1882011"/>
                </a:cubicBezTo>
                <a:cubicBezTo>
                  <a:pt x="1728524" y="1351203"/>
                  <a:pt x="1728524" y="1351203"/>
                  <a:pt x="1728524" y="1351203"/>
                </a:cubicBezTo>
                <a:cubicBezTo>
                  <a:pt x="2282757" y="920770"/>
                  <a:pt x="2282757" y="920770"/>
                  <a:pt x="2282757" y="920770"/>
                </a:cubicBezTo>
                <a:cubicBezTo>
                  <a:pt x="2282757" y="940664"/>
                  <a:pt x="2282757" y="940664"/>
                  <a:pt x="2282757" y="940664"/>
                </a:cubicBezTo>
                <a:cubicBezTo>
                  <a:pt x="2303552" y="924387"/>
                  <a:pt x="2303552" y="924387"/>
                  <a:pt x="2303552" y="924387"/>
                </a:cubicBezTo>
                <a:cubicBezTo>
                  <a:pt x="2303552" y="895450"/>
                  <a:pt x="2303552" y="895450"/>
                  <a:pt x="2303552" y="895450"/>
                </a:cubicBezTo>
                <a:cubicBezTo>
                  <a:pt x="1749319" y="474059"/>
                  <a:pt x="1749319" y="474059"/>
                  <a:pt x="1749319" y="474059"/>
                </a:cubicBezTo>
                <a:cubicBezTo>
                  <a:pt x="1733044" y="486719"/>
                  <a:pt x="1733044" y="486719"/>
                  <a:pt x="1733044" y="486719"/>
                </a:cubicBezTo>
                <a:cubicBezTo>
                  <a:pt x="2276428" y="899971"/>
                  <a:pt x="2276428" y="899971"/>
                  <a:pt x="2276428" y="899971"/>
                </a:cubicBezTo>
                <a:cubicBezTo>
                  <a:pt x="1718578" y="1333118"/>
                  <a:pt x="1718578" y="1333118"/>
                  <a:pt x="1718578" y="1333118"/>
                </a:cubicBezTo>
                <a:cubicBezTo>
                  <a:pt x="1158920" y="908110"/>
                  <a:pt x="1158920" y="908110"/>
                  <a:pt x="1158920" y="908110"/>
                </a:cubicBezTo>
                <a:cubicBezTo>
                  <a:pt x="1716770" y="474964"/>
                  <a:pt x="1716770" y="474964"/>
                  <a:pt x="1716770" y="474964"/>
                </a:cubicBezTo>
                <a:cubicBezTo>
                  <a:pt x="1732140" y="486719"/>
                  <a:pt x="1732140" y="486719"/>
                  <a:pt x="1732140" y="486719"/>
                </a:cubicBezTo>
                <a:cubicBezTo>
                  <a:pt x="1748415" y="474059"/>
                  <a:pt x="1748415" y="474059"/>
                  <a:pt x="1748415" y="474059"/>
                </a:cubicBezTo>
                <a:cubicBezTo>
                  <a:pt x="1724907" y="455070"/>
                  <a:pt x="1724907" y="455070"/>
                  <a:pt x="1724907" y="455070"/>
                </a:cubicBezTo>
                <a:cubicBezTo>
                  <a:pt x="1724907" y="56286"/>
                  <a:pt x="1724907" y="6438"/>
                  <a:pt x="1724907" y="206"/>
                </a:cubicBezTo>
                <a:close/>
                <a:moveTo>
                  <a:pt x="1606490" y="0"/>
                </a:moveTo>
                <a:lnTo>
                  <a:pt x="1704112" y="0"/>
                </a:lnTo>
                <a:lnTo>
                  <a:pt x="1704112" y="79700"/>
                </a:lnTo>
                <a:cubicBezTo>
                  <a:pt x="1704112" y="455974"/>
                  <a:pt x="1704112" y="455974"/>
                  <a:pt x="1704112" y="455974"/>
                </a:cubicBezTo>
                <a:cubicBezTo>
                  <a:pt x="1149879" y="885503"/>
                  <a:pt x="1149879" y="885503"/>
                  <a:pt x="1149879" y="885503"/>
                </a:cubicBezTo>
                <a:cubicBezTo>
                  <a:pt x="1149879" y="354695"/>
                  <a:pt x="1149879" y="354695"/>
                  <a:pt x="1149879" y="354695"/>
                </a:cubicBezTo>
                <a:cubicBezTo>
                  <a:pt x="1550183" y="43739"/>
                  <a:pt x="1600221" y="4869"/>
                  <a:pt x="1606476" y="11"/>
                </a:cubicBezTo>
                <a:close/>
                <a:moveTo>
                  <a:pt x="696284" y="0"/>
                </a:moveTo>
                <a:lnTo>
                  <a:pt x="1573942" y="0"/>
                </a:lnTo>
                <a:lnTo>
                  <a:pt x="1498270" y="58848"/>
                </a:lnTo>
                <a:cubicBezTo>
                  <a:pt x="1139934" y="337514"/>
                  <a:pt x="1139934" y="337514"/>
                  <a:pt x="1139934" y="337514"/>
                </a:cubicBezTo>
                <a:cubicBezTo>
                  <a:pt x="805631" y="83188"/>
                  <a:pt x="722055" y="19606"/>
                  <a:pt x="701161" y="371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684000" rIns="756000">
            <a:noAutofit/>
          </a:bodyPr>
          <a:lstStyle>
            <a:lvl1pPr algn="r">
              <a:defRPr i="1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1CD6972B-DFC0-49E0-CEDD-F3560A107C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2141578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 Bas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bla bla bla  - Document émis par le CEA dans le cadre de l’Accord Tripartite CEA-EDF-Framatome 2020 – F35158 Reproduction et diffusion soumises aux termes de l’accord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Bas+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96CEC976-242A-291F-5C18-817BBE12E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646" y="1381125"/>
            <a:ext cx="10744517" cy="2073275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E462F4B3-C673-4762-4C2C-2CE0330E60F9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9DA4377E-E879-7766-B5D1-D1A5E41F4C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0197" y="3824036"/>
            <a:ext cx="11691803" cy="2356755"/>
          </a:xfrm>
          <a:custGeom>
            <a:avLst/>
            <a:gdLst>
              <a:gd name="connsiteX0" fmla="*/ 205830 w 11691803"/>
              <a:gd name="connsiteY0" fmla="*/ 2325379 h 2356755"/>
              <a:gd name="connsiteX1" fmla="*/ 227189 w 11691803"/>
              <a:gd name="connsiteY1" fmla="*/ 2345014 h 2356755"/>
              <a:gd name="connsiteX2" fmla="*/ 229280 w 11691803"/>
              <a:gd name="connsiteY2" fmla="*/ 2346937 h 2356755"/>
              <a:gd name="connsiteX3" fmla="*/ 182828 w 11691803"/>
              <a:gd name="connsiteY3" fmla="*/ 2346937 h 2356755"/>
              <a:gd name="connsiteX4" fmla="*/ 183180 w 11691803"/>
              <a:gd name="connsiteY4" fmla="*/ 2346606 h 2356755"/>
              <a:gd name="connsiteX5" fmla="*/ 204511 w 11691803"/>
              <a:gd name="connsiteY5" fmla="*/ 2204386 h 2356755"/>
              <a:gd name="connsiteX6" fmla="*/ 204511 w 11691803"/>
              <a:gd name="connsiteY6" fmla="*/ 2320869 h 2356755"/>
              <a:gd name="connsiteX7" fmla="*/ 178342 w 11691803"/>
              <a:gd name="connsiteY7" fmla="*/ 2345280 h 2356755"/>
              <a:gd name="connsiteX8" fmla="*/ 183180 w 11691803"/>
              <a:gd name="connsiteY8" fmla="*/ 2346606 h 2356755"/>
              <a:gd name="connsiteX9" fmla="*/ 178122 w 11691803"/>
              <a:gd name="connsiteY9" fmla="*/ 2345545 h 2356755"/>
              <a:gd name="connsiteX10" fmla="*/ 176635 w 11691803"/>
              <a:gd name="connsiteY10" fmla="*/ 2346937 h 2356755"/>
              <a:gd name="connsiteX11" fmla="*/ 103575 w 11691803"/>
              <a:gd name="connsiteY11" fmla="*/ 2346937 h 2356755"/>
              <a:gd name="connsiteX12" fmla="*/ 103575 w 11691803"/>
              <a:gd name="connsiteY12" fmla="*/ 2327284 h 2356755"/>
              <a:gd name="connsiteX13" fmla="*/ 103575 w 11691803"/>
              <a:gd name="connsiteY13" fmla="*/ 2298846 h 2356755"/>
              <a:gd name="connsiteX14" fmla="*/ 308525 w 11691803"/>
              <a:gd name="connsiteY14" fmla="*/ 1986544 h 2356755"/>
              <a:gd name="connsiteX15" fmla="*/ 308525 w 11691803"/>
              <a:gd name="connsiteY15" fmla="*/ 2103293 h 2356755"/>
              <a:gd name="connsiteX16" fmla="*/ 282357 w 11691803"/>
              <a:gd name="connsiteY16" fmla="*/ 2127704 h 2356755"/>
              <a:gd name="connsiteX17" fmla="*/ 207589 w 11691803"/>
              <a:gd name="connsiteY17" fmla="*/ 2197487 h 2356755"/>
              <a:gd name="connsiteX18" fmla="*/ 207589 w 11691803"/>
              <a:gd name="connsiteY18" fmla="*/ 2081004 h 2356755"/>
              <a:gd name="connsiteX19" fmla="*/ 243434 w 11691803"/>
              <a:gd name="connsiteY19" fmla="*/ 2047572 h 2356755"/>
              <a:gd name="connsiteX20" fmla="*/ 414959 w 11691803"/>
              <a:gd name="connsiteY20" fmla="*/ 1888635 h 2356755"/>
              <a:gd name="connsiteX21" fmla="*/ 481370 w 11691803"/>
              <a:gd name="connsiteY21" fmla="*/ 1949662 h 2356755"/>
              <a:gd name="connsiteX22" fmla="*/ 516774 w 11691803"/>
              <a:gd name="connsiteY22" fmla="*/ 1982034 h 2356755"/>
              <a:gd name="connsiteX23" fmla="*/ 415179 w 11691803"/>
              <a:gd name="connsiteY23" fmla="*/ 2077290 h 2356755"/>
              <a:gd name="connsiteX24" fmla="*/ 313363 w 11691803"/>
              <a:gd name="connsiteY24" fmla="*/ 1983891 h 2356755"/>
              <a:gd name="connsiteX25" fmla="*/ 100276 w 11691803"/>
              <a:gd name="connsiteY25" fmla="*/ 1670528 h 2356755"/>
              <a:gd name="connsiteX26" fmla="*/ 202092 w 11691803"/>
              <a:gd name="connsiteY26" fmla="*/ 1763927 h 2356755"/>
              <a:gd name="connsiteX27" fmla="*/ 135901 w 11691803"/>
              <a:gd name="connsiteY27" fmla="*/ 1825750 h 2356755"/>
              <a:gd name="connsiteX28" fmla="*/ 137660 w 11691803"/>
              <a:gd name="connsiteY28" fmla="*/ 1829465 h 2356755"/>
              <a:gd name="connsiteX29" fmla="*/ 204511 w 11691803"/>
              <a:gd name="connsiteY29" fmla="*/ 1767111 h 2356755"/>
              <a:gd name="connsiteX30" fmla="*/ 204511 w 11691803"/>
              <a:gd name="connsiteY30" fmla="*/ 1883594 h 2356755"/>
              <a:gd name="connsiteX31" fmla="*/ 176583 w 11691803"/>
              <a:gd name="connsiteY31" fmla="*/ 1909597 h 2356755"/>
              <a:gd name="connsiteX32" fmla="*/ 178782 w 11691803"/>
              <a:gd name="connsiteY32" fmla="*/ 1913842 h 2356755"/>
              <a:gd name="connsiteX33" fmla="*/ 205610 w 11691803"/>
              <a:gd name="connsiteY33" fmla="*/ 1888635 h 2356755"/>
              <a:gd name="connsiteX34" fmla="*/ 307426 w 11691803"/>
              <a:gd name="connsiteY34" fmla="*/ 1982034 h 2356755"/>
              <a:gd name="connsiteX35" fmla="*/ 241675 w 11691803"/>
              <a:gd name="connsiteY35" fmla="*/ 2043592 h 2356755"/>
              <a:gd name="connsiteX36" fmla="*/ 243434 w 11691803"/>
              <a:gd name="connsiteY36" fmla="*/ 2047572 h 2356755"/>
              <a:gd name="connsiteX37" fmla="*/ 241455 w 11691803"/>
              <a:gd name="connsiteY37" fmla="*/ 2043857 h 2356755"/>
              <a:gd name="connsiteX38" fmla="*/ 205830 w 11691803"/>
              <a:gd name="connsiteY38" fmla="*/ 2077290 h 2356755"/>
              <a:gd name="connsiteX39" fmla="*/ 104015 w 11691803"/>
              <a:gd name="connsiteY39" fmla="*/ 1983891 h 2356755"/>
              <a:gd name="connsiteX40" fmla="*/ 178562 w 11691803"/>
              <a:gd name="connsiteY40" fmla="*/ 1914107 h 2356755"/>
              <a:gd name="connsiteX41" fmla="*/ 176583 w 11691803"/>
              <a:gd name="connsiteY41" fmla="*/ 1909862 h 2356755"/>
              <a:gd name="connsiteX42" fmla="*/ 103575 w 11691803"/>
              <a:gd name="connsiteY42" fmla="*/ 1978054 h 2356755"/>
              <a:gd name="connsiteX43" fmla="*/ 103575 w 11691803"/>
              <a:gd name="connsiteY43" fmla="*/ 1861571 h 2356755"/>
              <a:gd name="connsiteX44" fmla="*/ 137660 w 11691803"/>
              <a:gd name="connsiteY44" fmla="*/ 1829730 h 2356755"/>
              <a:gd name="connsiteX45" fmla="*/ 135681 w 11691803"/>
              <a:gd name="connsiteY45" fmla="*/ 1825750 h 2356755"/>
              <a:gd name="connsiteX46" fmla="*/ 101816 w 11691803"/>
              <a:gd name="connsiteY46" fmla="*/ 1857591 h 2356755"/>
              <a:gd name="connsiteX47" fmla="*/ 0 w 11691803"/>
              <a:gd name="connsiteY47" fmla="*/ 1764192 h 2356755"/>
              <a:gd name="connsiteX48" fmla="*/ 308525 w 11691803"/>
              <a:gd name="connsiteY48" fmla="*/ 1549269 h 2356755"/>
              <a:gd name="connsiteX49" fmla="*/ 308525 w 11691803"/>
              <a:gd name="connsiteY49" fmla="*/ 1665752 h 2356755"/>
              <a:gd name="connsiteX50" fmla="*/ 283896 w 11691803"/>
              <a:gd name="connsiteY50" fmla="*/ 1688836 h 2356755"/>
              <a:gd name="connsiteX51" fmla="*/ 285875 w 11691803"/>
              <a:gd name="connsiteY51" fmla="*/ 1692551 h 2356755"/>
              <a:gd name="connsiteX52" fmla="*/ 283676 w 11691803"/>
              <a:gd name="connsiteY52" fmla="*/ 1689102 h 2356755"/>
              <a:gd name="connsiteX53" fmla="*/ 207589 w 11691803"/>
              <a:gd name="connsiteY53" fmla="*/ 1760212 h 2356755"/>
              <a:gd name="connsiteX54" fmla="*/ 207589 w 11691803"/>
              <a:gd name="connsiteY54" fmla="*/ 1643729 h 2356755"/>
              <a:gd name="connsiteX55" fmla="*/ 238816 w 11691803"/>
              <a:gd name="connsiteY55" fmla="*/ 1614277 h 2356755"/>
              <a:gd name="connsiteX56" fmla="*/ 236837 w 11691803"/>
              <a:gd name="connsiteY56" fmla="*/ 1610828 h 2356755"/>
              <a:gd name="connsiteX57" fmla="*/ 239036 w 11691803"/>
              <a:gd name="connsiteY57" fmla="*/ 1614277 h 2356755"/>
              <a:gd name="connsiteX58" fmla="*/ 205610 w 11691803"/>
              <a:gd name="connsiteY58" fmla="*/ 1451360 h 2356755"/>
              <a:gd name="connsiteX59" fmla="*/ 307426 w 11691803"/>
              <a:gd name="connsiteY59" fmla="*/ 1544759 h 2356755"/>
              <a:gd name="connsiteX60" fmla="*/ 236837 w 11691803"/>
              <a:gd name="connsiteY60" fmla="*/ 1610828 h 2356755"/>
              <a:gd name="connsiteX61" fmla="*/ 205830 w 11691803"/>
              <a:gd name="connsiteY61" fmla="*/ 1639749 h 2356755"/>
              <a:gd name="connsiteX62" fmla="*/ 104015 w 11691803"/>
              <a:gd name="connsiteY62" fmla="*/ 1546351 h 2356755"/>
              <a:gd name="connsiteX63" fmla="*/ 310944 w 11691803"/>
              <a:gd name="connsiteY63" fmla="*/ 1231926 h 2356755"/>
              <a:gd name="connsiteX64" fmla="*/ 313803 w 11691803"/>
              <a:gd name="connsiteY64" fmla="*/ 1234580 h 2356755"/>
              <a:gd name="connsiteX65" fmla="*/ 412760 w 11691803"/>
              <a:gd name="connsiteY65" fmla="*/ 1325325 h 2356755"/>
              <a:gd name="connsiteX66" fmla="*/ 311164 w 11691803"/>
              <a:gd name="connsiteY66" fmla="*/ 1420581 h 2356755"/>
              <a:gd name="connsiteX67" fmla="*/ 209349 w 11691803"/>
              <a:gd name="connsiteY67" fmla="*/ 1326917 h 2356755"/>
              <a:gd name="connsiteX68" fmla="*/ 412760 w 11691803"/>
              <a:gd name="connsiteY68" fmla="*/ 893622 h 2356755"/>
              <a:gd name="connsiteX69" fmla="*/ 412760 w 11691803"/>
              <a:gd name="connsiteY69" fmla="*/ 1010105 h 2356755"/>
              <a:gd name="connsiteX70" fmla="*/ 386591 w 11691803"/>
              <a:gd name="connsiteY70" fmla="*/ 1034516 h 2356755"/>
              <a:gd name="connsiteX71" fmla="*/ 388351 w 11691803"/>
              <a:gd name="connsiteY71" fmla="*/ 1038496 h 2356755"/>
              <a:gd name="connsiteX72" fmla="*/ 386371 w 11691803"/>
              <a:gd name="connsiteY72" fmla="*/ 1034781 h 2356755"/>
              <a:gd name="connsiteX73" fmla="*/ 311824 w 11691803"/>
              <a:gd name="connsiteY73" fmla="*/ 1104565 h 2356755"/>
              <a:gd name="connsiteX74" fmla="*/ 311824 w 11691803"/>
              <a:gd name="connsiteY74" fmla="*/ 988082 h 2356755"/>
              <a:gd name="connsiteX75" fmla="*/ 347448 w 11691803"/>
              <a:gd name="connsiteY75" fmla="*/ 954650 h 2356755"/>
              <a:gd name="connsiteX76" fmla="*/ 345689 w 11691803"/>
              <a:gd name="connsiteY76" fmla="*/ 950669 h 2356755"/>
              <a:gd name="connsiteX77" fmla="*/ 347668 w 11691803"/>
              <a:gd name="connsiteY77" fmla="*/ 954384 h 2356755"/>
              <a:gd name="connsiteX78" fmla="*/ 204291 w 11691803"/>
              <a:gd name="connsiteY78" fmla="*/ 577340 h 2356755"/>
              <a:gd name="connsiteX79" fmla="*/ 306106 w 11691803"/>
              <a:gd name="connsiteY79" fmla="*/ 670739 h 2356755"/>
              <a:gd name="connsiteX80" fmla="*/ 239915 w 11691803"/>
              <a:gd name="connsiteY80" fmla="*/ 732563 h 2356755"/>
              <a:gd name="connsiteX81" fmla="*/ 241895 w 11691803"/>
              <a:gd name="connsiteY81" fmla="*/ 736542 h 2356755"/>
              <a:gd name="connsiteX82" fmla="*/ 308525 w 11691803"/>
              <a:gd name="connsiteY82" fmla="*/ 673923 h 2356755"/>
              <a:gd name="connsiteX83" fmla="*/ 308525 w 11691803"/>
              <a:gd name="connsiteY83" fmla="*/ 790671 h 2356755"/>
              <a:gd name="connsiteX84" fmla="*/ 280818 w 11691803"/>
              <a:gd name="connsiteY84" fmla="*/ 816674 h 2356755"/>
              <a:gd name="connsiteX85" fmla="*/ 282797 w 11691803"/>
              <a:gd name="connsiteY85" fmla="*/ 820920 h 2356755"/>
              <a:gd name="connsiteX86" fmla="*/ 309625 w 11691803"/>
              <a:gd name="connsiteY86" fmla="*/ 795713 h 2356755"/>
              <a:gd name="connsiteX87" fmla="*/ 411440 w 11691803"/>
              <a:gd name="connsiteY87" fmla="*/ 889111 h 2356755"/>
              <a:gd name="connsiteX88" fmla="*/ 345689 w 11691803"/>
              <a:gd name="connsiteY88" fmla="*/ 950669 h 2356755"/>
              <a:gd name="connsiteX89" fmla="*/ 310065 w 11691803"/>
              <a:gd name="connsiteY89" fmla="*/ 984102 h 2356755"/>
              <a:gd name="connsiteX90" fmla="*/ 208249 w 11691803"/>
              <a:gd name="connsiteY90" fmla="*/ 890703 h 2356755"/>
              <a:gd name="connsiteX91" fmla="*/ 282577 w 11691803"/>
              <a:gd name="connsiteY91" fmla="*/ 820920 h 2356755"/>
              <a:gd name="connsiteX92" fmla="*/ 280597 w 11691803"/>
              <a:gd name="connsiteY92" fmla="*/ 816674 h 2356755"/>
              <a:gd name="connsiteX93" fmla="*/ 207589 w 11691803"/>
              <a:gd name="connsiteY93" fmla="*/ 885131 h 2356755"/>
              <a:gd name="connsiteX94" fmla="*/ 207589 w 11691803"/>
              <a:gd name="connsiteY94" fmla="*/ 768383 h 2356755"/>
              <a:gd name="connsiteX95" fmla="*/ 241675 w 11691803"/>
              <a:gd name="connsiteY95" fmla="*/ 736542 h 2356755"/>
              <a:gd name="connsiteX96" fmla="*/ 239915 w 11691803"/>
              <a:gd name="connsiteY96" fmla="*/ 732828 h 2356755"/>
              <a:gd name="connsiteX97" fmla="*/ 205830 w 11691803"/>
              <a:gd name="connsiteY97" fmla="*/ 764668 h 2356755"/>
              <a:gd name="connsiteX98" fmla="*/ 104015 w 11691803"/>
              <a:gd name="connsiteY98" fmla="*/ 671270 h 2356755"/>
              <a:gd name="connsiteX99" fmla="*/ 412760 w 11691803"/>
              <a:gd name="connsiteY99" fmla="*/ 456082 h 2356755"/>
              <a:gd name="connsiteX100" fmla="*/ 412760 w 11691803"/>
              <a:gd name="connsiteY100" fmla="*/ 572830 h 2356755"/>
              <a:gd name="connsiteX101" fmla="*/ 387911 w 11691803"/>
              <a:gd name="connsiteY101" fmla="*/ 595914 h 2356755"/>
              <a:gd name="connsiteX102" fmla="*/ 390110 w 11691803"/>
              <a:gd name="connsiteY102" fmla="*/ 599364 h 2356755"/>
              <a:gd name="connsiteX103" fmla="*/ 413639 w 11691803"/>
              <a:gd name="connsiteY103" fmla="*/ 577340 h 2356755"/>
              <a:gd name="connsiteX104" fmla="*/ 515455 w 11691803"/>
              <a:gd name="connsiteY104" fmla="*/ 670739 h 2356755"/>
              <a:gd name="connsiteX105" fmla="*/ 462458 w 11691803"/>
              <a:gd name="connsiteY105" fmla="*/ 720357 h 2356755"/>
              <a:gd name="connsiteX106" fmla="*/ 415179 w 11691803"/>
              <a:gd name="connsiteY106" fmla="*/ 764668 h 2356755"/>
              <a:gd name="connsiteX107" fmla="*/ 313363 w 11691803"/>
              <a:gd name="connsiteY107" fmla="*/ 671270 h 2356755"/>
              <a:gd name="connsiteX108" fmla="*/ 389890 w 11691803"/>
              <a:gd name="connsiteY108" fmla="*/ 599629 h 2356755"/>
              <a:gd name="connsiteX109" fmla="*/ 387691 w 11691803"/>
              <a:gd name="connsiteY109" fmla="*/ 595914 h 2356755"/>
              <a:gd name="connsiteX110" fmla="*/ 311824 w 11691803"/>
              <a:gd name="connsiteY110" fmla="*/ 667024 h 2356755"/>
              <a:gd name="connsiteX111" fmla="*/ 311824 w 11691803"/>
              <a:gd name="connsiteY111" fmla="*/ 550541 h 2356755"/>
              <a:gd name="connsiteX112" fmla="*/ 343050 w 11691803"/>
              <a:gd name="connsiteY112" fmla="*/ 521355 h 2356755"/>
              <a:gd name="connsiteX113" fmla="*/ 309625 w 11691803"/>
              <a:gd name="connsiteY113" fmla="*/ 358172 h 2356755"/>
              <a:gd name="connsiteX114" fmla="*/ 411440 w 11691803"/>
              <a:gd name="connsiteY114" fmla="*/ 451571 h 2356755"/>
              <a:gd name="connsiteX115" fmla="*/ 341071 w 11691803"/>
              <a:gd name="connsiteY115" fmla="*/ 517640 h 2356755"/>
              <a:gd name="connsiteX116" fmla="*/ 343050 w 11691803"/>
              <a:gd name="connsiteY116" fmla="*/ 521355 h 2356755"/>
              <a:gd name="connsiteX117" fmla="*/ 340851 w 11691803"/>
              <a:gd name="connsiteY117" fmla="*/ 517905 h 2356755"/>
              <a:gd name="connsiteX118" fmla="*/ 310065 w 11691803"/>
              <a:gd name="connsiteY118" fmla="*/ 546827 h 2356755"/>
              <a:gd name="connsiteX119" fmla="*/ 208249 w 11691803"/>
              <a:gd name="connsiteY119" fmla="*/ 453428 h 2356755"/>
              <a:gd name="connsiteX120" fmla="*/ 414959 w 11691803"/>
              <a:gd name="connsiteY120" fmla="*/ 139004 h 2356755"/>
              <a:gd name="connsiteX121" fmla="*/ 417818 w 11691803"/>
              <a:gd name="connsiteY121" fmla="*/ 141657 h 2356755"/>
              <a:gd name="connsiteX122" fmla="*/ 516774 w 11691803"/>
              <a:gd name="connsiteY122" fmla="*/ 232402 h 2356755"/>
              <a:gd name="connsiteX123" fmla="*/ 415179 w 11691803"/>
              <a:gd name="connsiteY123" fmla="*/ 327393 h 2356755"/>
              <a:gd name="connsiteX124" fmla="*/ 313363 w 11691803"/>
              <a:gd name="connsiteY124" fmla="*/ 233995 h 2356755"/>
              <a:gd name="connsiteX125" fmla="*/ 390027 w 11691803"/>
              <a:gd name="connsiteY125" fmla="*/ 39345 h 2356755"/>
              <a:gd name="connsiteX126" fmla="*/ 412760 w 11691803"/>
              <a:gd name="connsiteY126" fmla="*/ 39345 h 2356755"/>
              <a:gd name="connsiteX127" fmla="*/ 412760 w 11691803"/>
              <a:gd name="connsiteY127" fmla="*/ 67745 h 2356755"/>
              <a:gd name="connsiteX128" fmla="*/ 412760 w 11691803"/>
              <a:gd name="connsiteY128" fmla="*/ 134759 h 2356755"/>
              <a:gd name="connsiteX129" fmla="*/ 311824 w 11691803"/>
              <a:gd name="connsiteY129" fmla="*/ 229219 h 2356755"/>
              <a:gd name="connsiteX130" fmla="*/ 311824 w 11691803"/>
              <a:gd name="connsiteY130" fmla="*/ 112736 h 2356755"/>
              <a:gd name="connsiteX131" fmla="*/ 384557 w 11691803"/>
              <a:gd name="connsiteY131" fmla="*/ 44478 h 2356755"/>
              <a:gd name="connsiteX132" fmla="*/ 234254 w 11691803"/>
              <a:gd name="connsiteY132" fmla="*/ 39345 h 2356755"/>
              <a:gd name="connsiteX133" fmla="*/ 384085 w 11691803"/>
              <a:gd name="connsiteY133" fmla="*/ 39345 h 2356755"/>
              <a:gd name="connsiteX134" fmla="*/ 362952 w 11691803"/>
              <a:gd name="connsiteY134" fmla="*/ 59162 h 2356755"/>
              <a:gd name="connsiteX135" fmla="*/ 310065 w 11691803"/>
              <a:gd name="connsiteY135" fmla="*/ 108755 h 2356755"/>
              <a:gd name="connsiteX136" fmla="*/ 239063 w 11691803"/>
              <a:gd name="connsiteY136" fmla="*/ 43748 h 2356755"/>
              <a:gd name="connsiteX137" fmla="*/ 11691803 w 11691803"/>
              <a:gd name="connsiteY137" fmla="*/ 0 h 2356755"/>
              <a:gd name="connsiteX138" fmla="*/ 11691803 w 11691803"/>
              <a:gd name="connsiteY138" fmla="*/ 2356755 h 2356755"/>
              <a:gd name="connsiteX139" fmla="*/ 235215 w 11691803"/>
              <a:gd name="connsiteY139" fmla="*/ 2346937 h 2356755"/>
              <a:gd name="connsiteX140" fmla="*/ 226061 w 11691803"/>
              <a:gd name="connsiteY140" fmla="*/ 2338538 h 2356755"/>
              <a:gd name="connsiteX141" fmla="*/ 208249 w 11691803"/>
              <a:gd name="connsiteY141" fmla="*/ 2322195 h 2356755"/>
              <a:gd name="connsiteX142" fmla="*/ 208249 w 11691803"/>
              <a:gd name="connsiteY142" fmla="*/ 2202794 h 2356755"/>
              <a:gd name="connsiteX143" fmla="*/ 284116 w 11691803"/>
              <a:gd name="connsiteY143" fmla="*/ 2131684 h 2356755"/>
              <a:gd name="connsiteX144" fmla="*/ 282357 w 11691803"/>
              <a:gd name="connsiteY144" fmla="*/ 2127704 h 2356755"/>
              <a:gd name="connsiteX145" fmla="*/ 284336 w 11691803"/>
              <a:gd name="connsiteY145" fmla="*/ 2131418 h 2356755"/>
              <a:gd name="connsiteX146" fmla="*/ 309625 w 11691803"/>
              <a:gd name="connsiteY146" fmla="*/ 2107803 h 2356755"/>
              <a:gd name="connsiteX147" fmla="*/ 415179 w 11691803"/>
              <a:gd name="connsiteY147" fmla="*/ 2204916 h 2356755"/>
              <a:gd name="connsiteX148" fmla="*/ 521612 w 11691803"/>
              <a:gd name="connsiteY148" fmla="*/ 2105415 h 2356755"/>
              <a:gd name="connsiteX149" fmla="*/ 521612 w 11691803"/>
              <a:gd name="connsiteY149" fmla="*/ 2065615 h 2356755"/>
              <a:gd name="connsiteX150" fmla="*/ 517874 w 11691803"/>
              <a:gd name="connsiteY150" fmla="*/ 2067472 h 2356755"/>
              <a:gd name="connsiteX151" fmla="*/ 517874 w 11691803"/>
              <a:gd name="connsiteY151" fmla="*/ 2103293 h 2356755"/>
              <a:gd name="connsiteX152" fmla="*/ 416938 w 11691803"/>
              <a:gd name="connsiteY152" fmla="*/ 2197487 h 2356755"/>
              <a:gd name="connsiteX153" fmla="*/ 416938 w 11691803"/>
              <a:gd name="connsiteY153" fmla="*/ 2081004 h 2356755"/>
              <a:gd name="connsiteX154" fmla="*/ 517874 w 11691803"/>
              <a:gd name="connsiteY154" fmla="*/ 1986544 h 2356755"/>
              <a:gd name="connsiteX155" fmla="*/ 517874 w 11691803"/>
              <a:gd name="connsiteY155" fmla="*/ 2067207 h 2356755"/>
              <a:gd name="connsiteX156" fmla="*/ 521612 w 11691803"/>
              <a:gd name="connsiteY156" fmla="*/ 2065349 h 2356755"/>
              <a:gd name="connsiteX157" fmla="*/ 521612 w 11691803"/>
              <a:gd name="connsiteY157" fmla="*/ 1980972 h 2356755"/>
              <a:gd name="connsiteX158" fmla="*/ 485108 w 11691803"/>
              <a:gd name="connsiteY158" fmla="*/ 1947540 h 2356755"/>
              <a:gd name="connsiteX159" fmla="*/ 417598 w 11691803"/>
              <a:gd name="connsiteY159" fmla="*/ 1885716 h 2356755"/>
              <a:gd name="connsiteX160" fmla="*/ 417598 w 11691803"/>
              <a:gd name="connsiteY160" fmla="*/ 1825220 h 2356755"/>
              <a:gd name="connsiteX161" fmla="*/ 413859 w 11691803"/>
              <a:gd name="connsiteY161" fmla="*/ 1826015 h 2356755"/>
              <a:gd name="connsiteX162" fmla="*/ 413859 w 11691803"/>
              <a:gd name="connsiteY162" fmla="*/ 1883594 h 2356755"/>
              <a:gd name="connsiteX163" fmla="*/ 312923 w 11691803"/>
              <a:gd name="connsiteY163" fmla="*/ 1978054 h 2356755"/>
              <a:gd name="connsiteX164" fmla="*/ 312923 w 11691803"/>
              <a:gd name="connsiteY164" fmla="*/ 1861571 h 2356755"/>
              <a:gd name="connsiteX165" fmla="*/ 360423 w 11691803"/>
              <a:gd name="connsiteY165" fmla="*/ 1816994 h 2356755"/>
              <a:gd name="connsiteX166" fmla="*/ 358443 w 11691803"/>
              <a:gd name="connsiteY166" fmla="*/ 1813545 h 2356755"/>
              <a:gd name="connsiteX167" fmla="*/ 311164 w 11691803"/>
              <a:gd name="connsiteY167" fmla="*/ 1857591 h 2356755"/>
              <a:gd name="connsiteX168" fmla="*/ 209349 w 11691803"/>
              <a:gd name="connsiteY168" fmla="*/ 1764192 h 2356755"/>
              <a:gd name="connsiteX169" fmla="*/ 285875 w 11691803"/>
              <a:gd name="connsiteY169" fmla="*/ 1692551 h 2356755"/>
              <a:gd name="connsiteX170" fmla="*/ 309625 w 11691803"/>
              <a:gd name="connsiteY170" fmla="*/ 1670528 h 2356755"/>
              <a:gd name="connsiteX171" fmla="*/ 411440 w 11691803"/>
              <a:gd name="connsiteY171" fmla="*/ 1763927 h 2356755"/>
              <a:gd name="connsiteX172" fmla="*/ 358443 w 11691803"/>
              <a:gd name="connsiteY172" fmla="*/ 1813280 h 2356755"/>
              <a:gd name="connsiteX173" fmla="*/ 360642 w 11691803"/>
              <a:gd name="connsiteY173" fmla="*/ 1816994 h 2356755"/>
              <a:gd name="connsiteX174" fmla="*/ 413859 w 11691803"/>
              <a:gd name="connsiteY174" fmla="*/ 1767111 h 2356755"/>
              <a:gd name="connsiteX175" fmla="*/ 413859 w 11691803"/>
              <a:gd name="connsiteY175" fmla="*/ 1825750 h 2356755"/>
              <a:gd name="connsiteX176" fmla="*/ 417598 w 11691803"/>
              <a:gd name="connsiteY176" fmla="*/ 1824954 h 2356755"/>
              <a:gd name="connsiteX177" fmla="*/ 417598 w 11691803"/>
              <a:gd name="connsiteY177" fmla="*/ 1765254 h 2356755"/>
              <a:gd name="connsiteX178" fmla="*/ 421996 w 11691803"/>
              <a:gd name="connsiteY178" fmla="*/ 1761008 h 2356755"/>
              <a:gd name="connsiteX179" fmla="*/ 421996 w 11691803"/>
              <a:gd name="connsiteY179" fmla="*/ 1755436 h 2356755"/>
              <a:gd name="connsiteX180" fmla="*/ 416938 w 11691803"/>
              <a:gd name="connsiteY180" fmla="*/ 1760212 h 2356755"/>
              <a:gd name="connsiteX181" fmla="*/ 416938 w 11691803"/>
              <a:gd name="connsiteY181" fmla="*/ 1643729 h 2356755"/>
              <a:gd name="connsiteX182" fmla="*/ 421996 w 11691803"/>
              <a:gd name="connsiteY182" fmla="*/ 1638953 h 2356755"/>
              <a:gd name="connsiteX183" fmla="*/ 421996 w 11691803"/>
              <a:gd name="connsiteY183" fmla="*/ 1633381 h 2356755"/>
              <a:gd name="connsiteX184" fmla="*/ 415179 w 11691803"/>
              <a:gd name="connsiteY184" fmla="*/ 1639749 h 2356755"/>
              <a:gd name="connsiteX185" fmla="*/ 313363 w 11691803"/>
              <a:gd name="connsiteY185" fmla="*/ 1546351 h 2356755"/>
              <a:gd name="connsiteX186" fmla="*/ 414959 w 11691803"/>
              <a:gd name="connsiteY186" fmla="*/ 1451360 h 2356755"/>
              <a:gd name="connsiteX187" fmla="*/ 516774 w 11691803"/>
              <a:gd name="connsiteY187" fmla="*/ 1544759 h 2356755"/>
              <a:gd name="connsiteX188" fmla="*/ 422216 w 11691803"/>
              <a:gd name="connsiteY188" fmla="*/ 1633381 h 2356755"/>
              <a:gd name="connsiteX189" fmla="*/ 422216 w 11691803"/>
              <a:gd name="connsiteY189" fmla="*/ 1638688 h 2356755"/>
              <a:gd name="connsiteX190" fmla="*/ 517874 w 11691803"/>
              <a:gd name="connsiteY190" fmla="*/ 1549269 h 2356755"/>
              <a:gd name="connsiteX191" fmla="*/ 517874 w 11691803"/>
              <a:gd name="connsiteY191" fmla="*/ 1665752 h 2356755"/>
              <a:gd name="connsiteX192" fmla="*/ 422216 w 11691803"/>
              <a:gd name="connsiteY192" fmla="*/ 1755436 h 2356755"/>
              <a:gd name="connsiteX193" fmla="*/ 422216 w 11691803"/>
              <a:gd name="connsiteY193" fmla="*/ 1761008 h 2356755"/>
              <a:gd name="connsiteX194" fmla="*/ 521612 w 11691803"/>
              <a:gd name="connsiteY194" fmla="*/ 1667875 h 2356755"/>
              <a:gd name="connsiteX195" fmla="*/ 521612 w 11691803"/>
              <a:gd name="connsiteY195" fmla="*/ 1543697 h 2356755"/>
              <a:gd name="connsiteX196" fmla="*/ 417598 w 11691803"/>
              <a:gd name="connsiteY196" fmla="*/ 1448176 h 2356755"/>
              <a:gd name="connsiteX197" fmla="*/ 417598 w 11691803"/>
              <a:gd name="connsiteY197" fmla="*/ 1331162 h 2356755"/>
              <a:gd name="connsiteX198" fmla="*/ 413859 w 11691803"/>
              <a:gd name="connsiteY198" fmla="*/ 1334612 h 2356755"/>
              <a:gd name="connsiteX199" fmla="*/ 413859 w 11691803"/>
              <a:gd name="connsiteY199" fmla="*/ 1446584 h 2356755"/>
              <a:gd name="connsiteX200" fmla="*/ 312923 w 11691803"/>
              <a:gd name="connsiteY200" fmla="*/ 1540778 h 2356755"/>
              <a:gd name="connsiteX201" fmla="*/ 312923 w 11691803"/>
              <a:gd name="connsiteY201" fmla="*/ 1424295 h 2356755"/>
              <a:gd name="connsiteX202" fmla="*/ 413859 w 11691803"/>
              <a:gd name="connsiteY202" fmla="*/ 1329836 h 2356755"/>
              <a:gd name="connsiteX203" fmla="*/ 413859 w 11691803"/>
              <a:gd name="connsiteY203" fmla="*/ 1334346 h 2356755"/>
              <a:gd name="connsiteX204" fmla="*/ 417598 w 11691803"/>
              <a:gd name="connsiteY204" fmla="*/ 1330897 h 2356755"/>
              <a:gd name="connsiteX205" fmla="*/ 417598 w 11691803"/>
              <a:gd name="connsiteY205" fmla="*/ 1324264 h 2356755"/>
              <a:gd name="connsiteX206" fmla="*/ 316882 w 11691803"/>
              <a:gd name="connsiteY206" fmla="*/ 1231926 h 2356755"/>
              <a:gd name="connsiteX207" fmla="*/ 313803 w 11691803"/>
              <a:gd name="connsiteY207" fmla="*/ 1234580 h 2356755"/>
              <a:gd name="connsiteX208" fmla="*/ 316662 w 11691803"/>
              <a:gd name="connsiteY208" fmla="*/ 1231661 h 2356755"/>
              <a:gd name="connsiteX209" fmla="*/ 312264 w 11691803"/>
              <a:gd name="connsiteY209" fmla="*/ 1227681 h 2356755"/>
              <a:gd name="connsiteX210" fmla="*/ 312264 w 11691803"/>
              <a:gd name="connsiteY210" fmla="*/ 1223701 h 2356755"/>
              <a:gd name="connsiteX211" fmla="*/ 308525 w 11691803"/>
              <a:gd name="connsiteY211" fmla="*/ 1223701 h 2356755"/>
              <a:gd name="connsiteX212" fmla="*/ 308525 w 11691803"/>
              <a:gd name="connsiteY212" fmla="*/ 1227946 h 2356755"/>
              <a:gd name="connsiteX213" fmla="*/ 207589 w 11691803"/>
              <a:gd name="connsiteY213" fmla="*/ 1322141 h 2356755"/>
              <a:gd name="connsiteX214" fmla="*/ 207589 w 11691803"/>
              <a:gd name="connsiteY214" fmla="*/ 1215476 h 2356755"/>
              <a:gd name="connsiteX215" fmla="*/ 207589 w 11691803"/>
              <a:gd name="connsiteY215" fmla="*/ 1205923 h 2356755"/>
              <a:gd name="connsiteX216" fmla="*/ 308525 w 11691803"/>
              <a:gd name="connsiteY216" fmla="*/ 1111464 h 2356755"/>
              <a:gd name="connsiteX217" fmla="*/ 308525 w 11691803"/>
              <a:gd name="connsiteY217" fmla="*/ 1217068 h 2356755"/>
              <a:gd name="connsiteX218" fmla="*/ 308525 w 11691803"/>
              <a:gd name="connsiteY218" fmla="*/ 1223436 h 2356755"/>
              <a:gd name="connsiteX219" fmla="*/ 312264 w 11691803"/>
              <a:gd name="connsiteY219" fmla="*/ 1223436 h 2356755"/>
              <a:gd name="connsiteX220" fmla="*/ 312264 w 11691803"/>
              <a:gd name="connsiteY220" fmla="*/ 1109606 h 2356755"/>
              <a:gd name="connsiteX221" fmla="*/ 388351 w 11691803"/>
              <a:gd name="connsiteY221" fmla="*/ 1038496 h 2356755"/>
              <a:gd name="connsiteX222" fmla="*/ 413639 w 11691803"/>
              <a:gd name="connsiteY222" fmla="*/ 1014881 h 2356755"/>
              <a:gd name="connsiteX223" fmla="*/ 519413 w 11691803"/>
              <a:gd name="connsiteY223" fmla="*/ 1111729 h 2356755"/>
              <a:gd name="connsiteX224" fmla="*/ 625626 w 11691803"/>
              <a:gd name="connsiteY224" fmla="*/ 1012228 h 2356755"/>
              <a:gd name="connsiteX225" fmla="*/ 625626 w 11691803"/>
              <a:gd name="connsiteY225" fmla="*/ 972692 h 2356755"/>
              <a:gd name="connsiteX226" fmla="*/ 622108 w 11691803"/>
              <a:gd name="connsiteY226" fmla="*/ 974550 h 2356755"/>
              <a:gd name="connsiteX227" fmla="*/ 622108 w 11691803"/>
              <a:gd name="connsiteY227" fmla="*/ 1010105 h 2356755"/>
              <a:gd name="connsiteX228" fmla="*/ 521172 w 11691803"/>
              <a:gd name="connsiteY228" fmla="*/ 1104565 h 2356755"/>
              <a:gd name="connsiteX229" fmla="*/ 521172 w 11691803"/>
              <a:gd name="connsiteY229" fmla="*/ 988082 h 2356755"/>
              <a:gd name="connsiteX230" fmla="*/ 622108 w 11691803"/>
              <a:gd name="connsiteY230" fmla="*/ 893622 h 2356755"/>
              <a:gd name="connsiteX231" fmla="*/ 622108 w 11691803"/>
              <a:gd name="connsiteY231" fmla="*/ 974284 h 2356755"/>
              <a:gd name="connsiteX232" fmla="*/ 625626 w 11691803"/>
              <a:gd name="connsiteY232" fmla="*/ 972427 h 2356755"/>
              <a:gd name="connsiteX233" fmla="*/ 625626 w 11691803"/>
              <a:gd name="connsiteY233" fmla="*/ 888050 h 2356755"/>
              <a:gd name="connsiteX234" fmla="*/ 589342 w 11691803"/>
              <a:gd name="connsiteY234" fmla="*/ 854618 h 2356755"/>
              <a:gd name="connsiteX235" fmla="*/ 585604 w 11691803"/>
              <a:gd name="connsiteY235" fmla="*/ 856740 h 2356755"/>
              <a:gd name="connsiteX236" fmla="*/ 620789 w 11691803"/>
              <a:gd name="connsiteY236" fmla="*/ 889111 h 2356755"/>
              <a:gd name="connsiteX237" fmla="*/ 519193 w 11691803"/>
              <a:gd name="connsiteY237" fmla="*/ 984102 h 2356755"/>
              <a:gd name="connsiteX238" fmla="*/ 417378 w 11691803"/>
              <a:gd name="connsiteY238" fmla="*/ 890703 h 2356755"/>
              <a:gd name="connsiteX239" fmla="*/ 518973 w 11691803"/>
              <a:gd name="connsiteY239" fmla="*/ 795713 h 2356755"/>
              <a:gd name="connsiteX240" fmla="*/ 585384 w 11691803"/>
              <a:gd name="connsiteY240" fmla="*/ 856475 h 2356755"/>
              <a:gd name="connsiteX241" fmla="*/ 589122 w 11691803"/>
              <a:gd name="connsiteY241" fmla="*/ 854352 h 2356755"/>
              <a:gd name="connsiteX242" fmla="*/ 521612 w 11691803"/>
              <a:gd name="connsiteY242" fmla="*/ 792529 h 2356755"/>
              <a:gd name="connsiteX243" fmla="*/ 521612 w 11691803"/>
              <a:gd name="connsiteY243" fmla="*/ 732297 h 2356755"/>
              <a:gd name="connsiteX244" fmla="*/ 517874 w 11691803"/>
              <a:gd name="connsiteY244" fmla="*/ 732828 h 2356755"/>
              <a:gd name="connsiteX245" fmla="*/ 517874 w 11691803"/>
              <a:gd name="connsiteY245" fmla="*/ 790671 h 2356755"/>
              <a:gd name="connsiteX246" fmla="*/ 417158 w 11691803"/>
              <a:gd name="connsiteY246" fmla="*/ 885131 h 2356755"/>
              <a:gd name="connsiteX247" fmla="*/ 417158 w 11691803"/>
              <a:gd name="connsiteY247" fmla="*/ 768383 h 2356755"/>
              <a:gd name="connsiteX248" fmla="*/ 464657 w 11691803"/>
              <a:gd name="connsiteY248" fmla="*/ 724072 h 2356755"/>
              <a:gd name="connsiteX249" fmla="*/ 462458 w 11691803"/>
              <a:gd name="connsiteY249" fmla="*/ 720357 h 2356755"/>
              <a:gd name="connsiteX250" fmla="*/ 464657 w 11691803"/>
              <a:gd name="connsiteY250" fmla="*/ 723807 h 2356755"/>
              <a:gd name="connsiteX251" fmla="*/ 517874 w 11691803"/>
              <a:gd name="connsiteY251" fmla="*/ 673923 h 2356755"/>
              <a:gd name="connsiteX252" fmla="*/ 517874 w 11691803"/>
              <a:gd name="connsiteY252" fmla="*/ 732563 h 2356755"/>
              <a:gd name="connsiteX253" fmla="*/ 521612 w 11691803"/>
              <a:gd name="connsiteY253" fmla="*/ 732032 h 2356755"/>
              <a:gd name="connsiteX254" fmla="*/ 521612 w 11691803"/>
              <a:gd name="connsiteY254" fmla="*/ 672331 h 2356755"/>
              <a:gd name="connsiteX255" fmla="*/ 526010 w 11691803"/>
              <a:gd name="connsiteY255" fmla="*/ 668086 h 2356755"/>
              <a:gd name="connsiteX256" fmla="*/ 526010 w 11691803"/>
              <a:gd name="connsiteY256" fmla="*/ 662514 h 2356755"/>
              <a:gd name="connsiteX257" fmla="*/ 521172 w 11691803"/>
              <a:gd name="connsiteY257" fmla="*/ 667024 h 2356755"/>
              <a:gd name="connsiteX258" fmla="*/ 521172 w 11691803"/>
              <a:gd name="connsiteY258" fmla="*/ 550541 h 2356755"/>
              <a:gd name="connsiteX259" fmla="*/ 526010 w 11691803"/>
              <a:gd name="connsiteY259" fmla="*/ 546031 h 2356755"/>
              <a:gd name="connsiteX260" fmla="*/ 526010 w 11691803"/>
              <a:gd name="connsiteY260" fmla="*/ 540459 h 2356755"/>
              <a:gd name="connsiteX261" fmla="*/ 519193 w 11691803"/>
              <a:gd name="connsiteY261" fmla="*/ 546827 h 2356755"/>
              <a:gd name="connsiteX262" fmla="*/ 417378 w 11691803"/>
              <a:gd name="connsiteY262" fmla="*/ 453428 h 2356755"/>
              <a:gd name="connsiteX263" fmla="*/ 518973 w 11691803"/>
              <a:gd name="connsiteY263" fmla="*/ 358172 h 2356755"/>
              <a:gd name="connsiteX264" fmla="*/ 620789 w 11691803"/>
              <a:gd name="connsiteY264" fmla="*/ 451571 h 2356755"/>
              <a:gd name="connsiteX265" fmla="*/ 526230 w 11691803"/>
              <a:gd name="connsiteY265" fmla="*/ 540194 h 2356755"/>
              <a:gd name="connsiteX266" fmla="*/ 526230 w 11691803"/>
              <a:gd name="connsiteY266" fmla="*/ 545765 h 2356755"/>
              <a:gd name="connsiteX267" fmla="*/ 622108 w 11691803"/>
              <a:gd name="connsiteY267" fmla="*/ 456082 h 2356755"/>
              <a:gd name="connsiteX268" fmla="*/ 622108 w 11691803"/>
              <a:gd name="connsiteY268" fmla="*/ 572830 h 2356755"/>
              <a:gd name="connsiteX269" fmla="*/ 526230 w 11691803"/>
              <a:gd name="connsiteY269" fmla="*/ 662248 h 2356755"/>
              <a:gd name="connsiteX270" fmla="*/ 526230 w 11691803"/>
              <a:gd name="connsiteY270" fmla="*/ 667820 h 2356755"/>
              <a:gd name="connsiteX271" fmla="*/ 625626 w 11691803"/>
              <a:gd name="connsiteY271" fmla="*/ 574952 h 2356755"/>
              <a:gd name="connsiteX272" fmla="*/ 625626 w 11691803"/>
              <a:gd name="connsiteY272" fmla="*/ 450509 h 2356755"/>
              <a:gd name="connsiteX273" fmla="*/ 521612 w 11691803"/>
              <a:gd name="connsiteY273" fmla="*/ 355254 h 2356755"/>
              <a:gd name="connsiteX274" fmla="*/ 521612 w 11691803"/>
              <a:gd name="connsiteY274" fmla="*/ 237975 h 2356755"/>
              <a:gd name="connsiteX275" fmla="*/ 517874 w 11691803"/>
              <a:gd name="connsiteY275" fmla="*/ 241424 h 2356755"/>
              <a:gd name="connsiteX276" fmla="*/ 517874 w 11691803"/>
              <a:gd name="connsiteY276" fmla="*/ 353396 h 2356755"/>
              <a:gd name="connsiteX277" fmla="*/ 417158 w 11691803"/>
              <a:gd name="connsiteY277" fmla="*/ 447856 h 2356755"/>
              <a:gd name="connsiteX278" fmla="*/ 417158 w 11691803"/>
              <a:gd name="connsiteY278" fmla="*/ 331373 h 2356755"/>
              <a:gd name="connsiteX279" fmla="*/ 517874 w 11691803"/>
              <a:gd name="connsiteY279" fmla="*/ 236913 h 2356755"/>
              <a:gd name="connsiteX280" fmla="*/ 517874 w 11691803"/>
              <a:gd name="connsiteY280" fmla="*/ 241159 h 2356755"/>
              <a:gd name="connsiteX281" fmla="*/ 521612 w 11691803"/>
              <a:gd name="connsiteY281" fmla="*/ 237709 h 2356755"/>
              <a:gd name="connsiteX282" fmla="*/ 521612 w 11691803"/>
              <a:gd name="connsiteY282" fmla="*/ 231341 h 2356755"/>
              <a:gd name="connsiteX283" fmla="*/ 420896 w 11691803"/>
              <a:gd name="connsiteY283" fmla="*/ 138739 h 2356755"/>
              <a:gd name="connsiteX284" fmla="*/ 417818 w 11691803"/>
              <a:gd name="connsiteY284" fmla="*/ 141657 h 2356755"/>
              <a:gd name="connsiteX285" fmla="*/ 420676 w 11691803"/>
              <a:gd name="connsiteY285" fmla="*/ 138739 h 2356755"/>
              <a:gd name="connsiteX286" fmla="*/ 416278 w 11691803"/>
              <a:gd name="connsiteY286" fmla="*/ 134759 h 2356755"/>
              <a:gd name="connsiteX287" fmla="*/ 416278 w 11691803"/>
              <a:gd name="connsiteY287" fmla="*/ 40002 h 2356755"/>
              <a:gd name="connsiteX288" fmla="*/ 416278 w 11691803"/>
              <a:gd name="connsiteY288" fmla="*/ 39345 h 2356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</a:cxnLst>
            <a:rect l="l" t="t" r="r" b="b"/>
            <a:pathLst>
              <a:path w="11691803" h="2356755">
                <a:moveTo>
                  <a:pt x="205830" y="2325379"/>
                </a:moveTo>
                <a:lnTo>
                  <a:pt x="227189" y="2345014"/>
                </a:lnTo>
                <a:lnTo>
                  <a:pt x="229280" y="2346937"/>
                </a:lnTo>
                <a:lnTo>
                  <a:pt x="182828" y="2346937"/>
                </a:lnTo>
                <a:lnTo>
                  <a:pt x="183180" y="2346606"/>
                </a:lnTo>
                <a:close/>
                <a:moveTo>
                  <a:pt x="204511" y="2204386"/>
                </a:moveTo>
                <a:lnTo>
                  <a:pt x="204511" y="2320869"/>
                </a:lnTo>
                <a:lnTo>
                  <a:pt x="178342" y="2345280"/>
                </a:lnTo>
                <a:cubicBezTo>
                  <a:pt x="179882" y="2345810"/>
                  <a:pt x="181421" y="2346076"/>
                  <a:pt x="183180" y="2346606"/>
                </a:cubicBezTo>
                <a:cubicBezTo>
                  <a:pt x="181421" y="2346341"/>
                  <a:pt x="179662" y="2345810"/>
                  <a:pt x="178122" y="2345545"/>
                </a:cubicBezTo>
                <a:lnTo>
                  <a:pt x="176635" y="2346937"/>
                </a:lnTo>
                <a:lnTo>
                  <a:pt x="103575" y="2346937"/>
                </a:lnTo>
                <a:lnTo>
                  <a:pt x="103575" y="2327284"/>
                </a:lnTo>
                <a:lnTo>
                  <a:pt x="103575" y="2298846"/>
                </a:lnTo>
                <a:close/>
                <a:moveTo>
                  <a:pt x="308525" y="1986544"/>
                </a:moveTo>
                <a:lnTo>
                  <a:pt x="308525" y="2103293"/>
                </a:lnTo>
                <a:lnTo>
                  <a:pt x="282357" y="2127704"/>
                </a:lnTo>
                <a:lnTo>
                  <a:pt x="207589" y="2197487"/>
                </a:lnTo>
                <a:lnTo>
                  <a:pt x="207589" y="2081004"/>
                </a:lnTo>
                <a:lnTo>
                  <a:pt x="243434" y="2047572"/>
                </a:lnTo>
                <a:close/>
                <a:moveTo>
                  <a:pt x="414959" y="1888635"/>
                </a:moveTo>
                <a:lnTo>
                  <a:pt x="481370" y="1949662"/>
                </a:lnTo>
                <a:lnTo>
                  <a:pt x="516774" y="1982034"/>
                </a:lnTo>
                <a:lnTo>
                  <a:pt x="415179" y="2077290"/>
                </a:lnTo>
                <a:lnTo>
                  <a:pt x="313363" y="1983891"/>
                </a:lnTo>
                <a:close/>
                <a:moveTo>
                  <a:pt x="100276" y="1670528"/>
                </a:moveTo>
                <a:lnTo>
                  <a:pt x="202092" y="1763927"/>
                </a:lnTo>
                <a:lnTo>
                  <a:pt x="135901" y="1825750"/>
                </a:lnTo>
                <a:lnTo>
                  <a:pt x="137660" y="1829465"/>
                </a:lnTo>
                <a:lnTo>
                  <a:pt x="204511" y="1767111"/>
                </a:lnTo>
                <a:lnTo>
                  <a:pt x="204511" y="1883594"/>
                </a:lnTo>
                <a:lnTo>
                  <a:pt x="176583" y="1909597"/>
                </a:lnTo>
                <a:lnTo>
                  <a:pt x="178782" y="1913842"/>
                </a:lnTo>
                <a:lnTo>
                  <a:pt x="205610" y="1888635"/>
                </a:lnTo>
                <a:lnTo>
                  <a:pt x="307426" y="1982034"/>
                </a:lnTo>
                <a:lnTo>
                  <a:pt x="241675" y="2043592"/>
                </a:lnTo>
                <a:lnTo>
                  <a:pt x="243434" y="2047572"/>
                </a:lnTo>
                <a:lnTo>
                  <a:pt x="241455" y="2043857"/>
                </a:lnTo>
                <a:lnTo>
                  <a:pt x="205830" y="2077290"/>
                </a:lnTo>
                <a:lnTo>
                  <a:pt x="104015" y="1983891"/>
                </a:lnTo>
                <a:lnTo>
                  <a:pt x="178562" y="1914107"/>
                </a:lnTo>
                <a:lnTo>
                  <a:pt x="176583" y="1909862"/>
                </a:lnTo>
                <a:lnTo>
                  <a:pt x="103575" y="1978054"/>
                </a:lnTo>
                <a:lnTo>
                  <a:pt x="103575" y="1861571"/>
                </a:lnTo>
                <a:lnTo>
                  <a:pt x="137660" y="1829730"/>
                </a:lnTo>
                <a:lnTo>
                  <a:pt x="135681" y="1825750"/>
                </a:lnTo>
                <a:lnTo>
                  <a:pt x="101816" y="1857591"/>
                </a:lnTo>
                <a:lnTo>
                  <a:pt x="0" y="1764192"/>
                </a:lnTo>
                <a:close/>
                <a:moveTo>
                  <a:pt x="308525" y="1549269"/>
                </a:moveTo>
                <a:lnTo>
                  <a:pt x="308525" y="1665752"/>
                </a:lnTo>
                <a:lnTo>
                  <a:pt x="283896" y="1688836"/>
                </a:lnTo>
                <a:lnTo>
                  <a:pt x="285875" y="1692551"/>
                </a:lnTo>
                <a:lnTo>
                  <a:pt x="283676" y="1689102"/>
                </a:lnTo>
                <a:lnTo>
                  <a:pt x="207589" y="1760212"/>
                </a:lnTo>
                <a:lnTo>
                  <a:pt x="207589" y="1643729"/>
                </a:lnTo>
                <a:lnTo>
                  <a:pt x="238816" y="1614277"/>
                </a:lnTo>
                <a:lnTo>
                  <a:pt x="236837" y="1610828"/>
                </a:lnTo>
                <a:lnTo>
                  <a:pt x="239036" y="1614277"/>
                </a:lnTo>
                <a:close/>
                <a:moveTo>
                  <a:pt x="205610" y="1451360"/>
                </a:moveTo>
                <a:lnTo>
                  <a:pt x="307426" y="1544759"/>
                </a:lnTo>
                <a:lnTo>
                  <a:pt x="236837" y="1610828"/>
                </a:lnTo>
                <a:lnTo>
                  <a:pt x="205830" y="1639749"/>
                </a:lnTo>
                <a:lnTo>
                  <a:pt x="104015" y="1546351"/>
                </a:lnTo>
                <a:close/>
                <a:moveTo>
                  <a:pt x="310944" y="1231926"/>
                </a:moveTo>
                <a:lnTo>
                  <a:pt x="313803" y="1234580"/>
                </a:lnTo>
                <a:lnTo>
                  <a:pt x="412760" y="1325325"/>
                </a:lnTo>
                <a:lnTo>
                  <a:pt x="311164" y="1420581"/>
                </a:lnTo>
                <a:lnTo>
                  <a:pt x="209349" y="1326917"/>
                </a:lnTo>
                <a:close/>
                <a:moveTo>
                  <a:pt x="412760" y="893622"/>
                </a:moveTo>
                <a:lnTo>
                  <a:pt x="412760" y="1010105"/>
                </a:lnTo>
                <a:lnTo>
                  <a:pt x="386591" y="1034516"/>
                </a:lnTo>
                <a:lnTo>
                  <a:pt x="388351" y="1038496"/>
                </a:lnTo>
                <a:lnTo>
                  <a:pt x="386371" y="1034781"/>
                </a:lnTo>
                <a:lnTo>
                  <a:pt x="311824" y="1104565"/>
                </a:lnTo>
                <a:lnTo>
                  <a:pt x="311824" y="988082"/>
                </a:lnTo>
                <a:lnTo>
                  <a:pt x="347448" y="954650"/>
                </a:lnTo>
                <a:lnTo>
                  <a:pt x="345689" y="950669"/>
                </a:lnTo>
                <a:lnTo>
                  <a:pt x="347668" y="954384"/>
                </a:lnTo>
                <a:close/>
                <a:moveTo>
                  <a:pt x="204291" y="577340"/>
                </a:moveTo>
                <a:lnTo>
                  <a:pt x="306106" y="670739"/>
                </a:lnTo>
                <a:lnTo>
                  <a:pt x="239915" y="732563"/>
                </a:lnTo>
                <a:lnTo>
                  <a:pt x="241895" y="736542"/>
                </a:lnTo>
                <a:lnTo>
                  <a:pt x="308525" y="673923"/>
                </a:lnTo>
                <a:lnTo>
                  <a:pt x="308525" y="790671"/>
                </a:lnTo>
                <a:lnTo>
                  <a:pt x="280818" y="816674"/>
                </a:lnTo>
                <a:lnTo>
                  <a:pt x="282797" y="820920"/>
                </a:lnTo>
                <a:lnTo>
                  <a:pt x="309625" y="795713"/>
                </a:lnTo>
                <a:lnTo>
                  <a:pt x="411440" y="889111"/>
                </a:lnTo>
                <a:lnTo>
                  <a:pt x="345689" y="950669"/>
                </a:lnTo>
                <a:lnTo>
                  <a:pt x="310065" y="984102"/>
                </a:lnTo>
                <a:lnTo>
                  <a:pt x="208249" y="890703"/>
                </a:lnTo>
                <a:lnTo>
                  <a:pt x="282577" y="820920"/>
                </a:lnTo>
                <a:lnTo>
                  <a:pt x="280597" y="816674"/>
                </a:lnTo>
                <a:lnTo>
                  <a:pt x="207589" y="885131"/>
                </a:lnTo>
                <a:lnTo>
                  <a:pt x="207589" y="768383"/>
                </a:lnTo>
                <a:lnTo>
                  <a:pt x="241675" y="736542"/>
                </a:lnTo>
                <a:lnTo>
                  <a:pt x="239915" y="732828"/>
                </a:lnTo>
                <a:lnTo>
                  <a:pt x="205830" y="764668"/>
                </a:lnTo>
                <a:lnTo>
                  <a:pt x="104015" y="671270"/>
                </a:lnTo>
                <a:close/>
                <a:moveTo>
                  <a:pt x="412760" y="456082"/>
                </a:moveTo>
                <a:lnTo>
                  <a:pt x="412760" y="572830"/>
                </a:lnTo>
                <a:lnTo>
                  <a:pt x="387911" y="595914"/>
                </a:lnTo>
                <a:lnTo>
                  <a:pt x="390110" y="599364"/>
                </a:lnTo>
                <a:lnTo>
                  <a:pt x="413639" y="577340"/>
                </a:lnTo>
                <a:lnTo>
                  <a:pt x="515455" y="670739"/>
                </a:lnTo>
                <a:lnTo>
                  <a:pt x="462458" y="720357"/>
                </a:lnTo>
                <a:lnTo>
                  <a:pt x="415179" y="764668"/>
                </a:lnTo>
                <a:lnTo>
                  <a:pt x="313363" y="671270"/>
                </a:lnTo>
                <a:lnTo>
                  <a:pt x="389890" y="599629"/>
                </a:lnTo>
                <a:lnTo>
                  <a:pt x="387691" y="595914"/>
                </a:lnTo>
                <a:lnTo>
                  <a:pt x="311824" y="667024"/>
                </a:lnTo>
                <a:lnTo>
                  <a:pt x="311824" y="550541"/>
                </a:lnTo>
                <a:lnTo>
                  <a:pt x="343050" y="521355"/>
                </a:lnTo>
                <a:close/>
                <a:moveTo>
                  <a:pt x="309625" y="358172"/>
                </a:moveTo>
                <a:lnTo>
                  <a:pt x="411440" y="451571"/>
                </a:lnTo>
                <a:lnTo>
                  <a:pt x="341071" y="517640"/>
                </a:lnTo>
                <a:lnTo>
                  <a:pt x="343050" y="521355"/>
                </a:lnTo>
                <a:lnTo>
                  <a:pt x="340851" y="517905"/>
                </a:lnTo>
                <a:lnTo>
                  <a:pt x="310065" y="546827"/>
                </a:lnTo>
                <a:lnTo>
                  <a:pt x="208249" y="453428"/>
                </a:lnTo>
                <a:close/>
                <a:moveTo>
                  <a:pt x="414959" y="139004"/>
                </a:moveTo>
                <a:lnTo>
                  <a:pt x="417818" y="141657"/>
                </a:lnTo>
                <a:lnTo>
                  <a:pt x="516774" y="232402"/>
                </a:lnTo>
                <a:lnTo>
                  <a:pt x="415179" y="327393"/>
                </a:lnTo>
                <a:lnTo>
                  <a:pt x="313363" y="233995"/>
                </a:lnTo>
                <a:close/>
                <a:moveTo>
                  <a:pt x="390027" y="39345"/>
                </a:moveTo>
                <a:lnTo>
                  <a:pt x="412760" y="39345"/>
                </a:lnTo>
                <a:lnTo>
                  <a:pt x="412760" y="67745"/>
                </a:lnTo>
                <a:lnTo>
                  <a:pt x="412760" y="134759"/>
                </a:lnTo>
                <a:lnTo>
                  <a:pt x="311824" y="229219"/>
                </a:lnTo>
                <a:lnTo>
                  <a:pt x="311824" y="112736"/>
                </a:lnTo>
                <a:lnTo>
                  <a:pt x="384557" y="44478"/>
                </a:lnTo>
                <a:close/>
                <a:moveTo>
                  <a:pt x="234254" y="39345"/>
                </a:moveTo>
                <a:lnTo>
                  <a:pt x="384085" y="39345"/>
                </a:lnTo>
                <a:lnTo>
                  <a:pt x="362952" y="59162"/>
                </a:lnTo>
                <a:lnTo>
                  <a:pt x="310065" y="108755"/>
                </a:lnTo>
                <a:lnTo>
                  <a:pt x="239063" y="43748"/>
                </a:lnTo>
                <a:close/>
                <a:moveTo>
                  <a:pt x="11691803" y="0"/>
                </a:moveTo>
                <a:lnTo>
                  <a:pt x="11691803" y="2356755"/>
                </a:lnTo>
                <a:lnTo>
                  <a:pt x="235215" y="2346937"/>
                </a:lnTo>
                <a:lnTo>
                  <a:pt x="226061" y="2338538"/>
                </a:lnTo>
                <a:lnTo>
                  <a:pt x="208249" y="2322195"/>
                </a:lnTo>
                <a:lnTo>
                  <a:pt x="208249" y="2202794"/>
                </a:lnTo>
                <a:lnTo>
                  <a:pt x="284116" y="2131684"/>
                </a:lnTo>
                <a:lnTo>
                  <a:pt x="282357" y="2127704"/>
                </a:lnTo>
                <a:lnTo>
                  <a:pt x="284336" y="2131418"/>
                </a:lnTo>
                <a:lnTo>
                  <a:pt x="309625" y="2107803"/>
                </a:lnTo>
                <a:lnTo>
                  <a:pt x="415179" y="2204916"/>
                </a:lnTo>
                <a:lnTo>
                  <a:pt x="521612" y="2105415"/>
                </a:lnTo>
                <a:lnTo>
                  <a:pt x="521612" y="2065615"/>
                </a:lnTo>
                <a:lnTo>
                  <a:pt x="517874" y="2067472"/>
                </a:lnTo>
                <a:lnTo>
                  <a:pt x="517874" y="2103293"/>
                </a:lnTo>
                <a:lnTo>
                  <a:pt x="416938" y="2197487"/>
                </a:lnTo>
                <a:lnTo>
                  <a:pt x="416938" y="2081004"/>
                </a:lnTo>
                <a:lnTo>
                  <a:pt x="517874" y="1986544"/>
                </a:lnTo>
                <a:lnTo>
                  <a:pt x="517874" y="2067207"/>
                </a:lnTo>
                <a:lnTo>
                  <a:pt x="521612" y="2065349"/>
                </a:lnTo>
                <a:lnTo>
                  <a:pt x="521612" y="1980972"/>
                </a:lnTo>
                <a:lnTo>
                  <a:pt x="485108" y="1947540"/>
                </a:lnTo>
                <a:lnTo>
                  <a:pt x="417598" y="1885716"/>
                </a:lnTo>
                <a:lnTo>
                  <a:pt x="417598" y="1825220"/>
                </a:lnTo>
                <a:lnTo>
                  <a:pt x="413859" y="1826015"/>
                </a:lnTo>
                <a:lnTo>
                  <a:pt x="413859" y="1883594"/>
                </a:lnTo>
                <a:lnTo>
                  <a:pt x="312923" y="1978054"/>
                </a:lnTo>
                <a:lnTo>
                  <a:pt x="312923" y="1861571"/>
                </a:lnTo>
                <a:lnTo>
                  <a:pt x="360423" y="1816994"/>
                </a:lnTo>
                <a:lnTo>
                  <a:pt x="358443" y="1813545"/>
                </a:lnTo>
                <a:lnTo>
                  <a:pt x="311164" y="1857591"/>
                </a:lnTo>
                <a:lnTo>
                  <a:pt x="209349" y="1764192"/>
                </a:lnTo>
                <a:lnTo>
                  <a:pt x="285875" y="1692551"/>
                </a:lnTo>
                <a:lnTo>
                  <a:pt x="309625" y="1670528"/>
                </a:lnTo>
                <a:lnTo>
                  <a:pt x="411440" y="1763927"/>
                </a:lnTo>
                <a:lnTo>
                  <a:pt x="358443" y="1813280"/>
                </a:lnTo>
                <a:lnTo>
                  <a:pt x="360642" y="1816994"/>
                </a:lnTo>
                <a:lnTo>
                  <a:pt x="413859" y="1767111"/>
                </a:lnTo>
                <a:lnTo>
                  <a:pt x="413859" y="1825750"/>
                </a:lnTo>
                <a:lnTo>
                  <a:pt x="417598" y="1824954"/>
                </a:lnTo>
                <a:lnTo>
                  <a:pt x="417598" y="1765254"/>
                </a:lnTo>
                <a:lnTo>
                  <a:pt x="421996" y="1761008"/>
                </a:lnTo>
                <a:lnTo>
                  <a:pt x="421996" y="1755436"/>
                </a:lnTo>
                <a:lnTo>
                  <a:pt x="416938" y="1760212"/>
                </a:lnTo>
                <a:lnTo>
                  <a:pt x="416938" y="1643729"/>
                </a:lnTo>
                <a:lnTo>
                  <a:pt x="421996" y="1638953"/>
                </a:lnTo>
                <a:lnTo>
                  <a:pt x="421996" y="1633381"/>
                </a:lnTo>
                <a:lnTo>
                  <a:pt x="415179" y="1639749"/>
                </a:lnTo>
                <a:lnTo>
                  <a:pt x="313363" y="1546351"/>
                </a:lnTo>
                <a:lnTo>
                  <a:pt x="414959" y="1451360"/>
                </a:lnTo>
                <a:lnTo>
                  <a:pt x="516774" y="1544759"/>
                </a:lnTo>
                <a:lnTo>
                  <a:pt x="422216" y="1633381"/>
                </a:lnTo>
                <a:lnTo>
                  <a:pt x="422216" y="1638688"/>
                </a:lnTo>
                <a:lnTo>
                  <a:pt x="517874" y="1549269"/>
                </a:lnTo>
                <a:lnTo>
                  <a:pt x="517874" y="1665752"/>
                </a:lnTo>
                <a:lnTo>
                  <a:pt x="422216" y="1755436"/>
                </a:lnTo>
                <a:lnTo>
                  <a:pt x="422216" y="1761008"/>
                </a:lnTo>
                <a:lnTo>
                  <a:pt x="521612" y="1667875"/>
                </a:lnTo>
                <a:lnTo>
                  <a:pt x="521612" y="1543697"/>
                </a:lnTo>
                <a:lnTo>
                  <a:pt x="417598" y="1448176"/>
                </a:lnTo>
                <a:lnTo>
                  <a:pt x="417598" y="1331162"/>
                </a:lnTo>
                <a:lnTo>
                  <a:pt x="413859" y="1334612"/>
                </a:lnTo>
                <a:lnTo>
                  <a:pt x="413859" y="1446584"/>
                </a:lnTo>
                <a:lnTo>
                  <a:pt x="312923" y="1540778"/>
                </a:lnTo>
                <a:lnTo>
                  <a:pt x="312923" y="1424295"/>
                </a:lnTo>
                <a:lnTo>
                  <a:pt x="413859" y="1329836"/>
                </a:lnTo>
                <a:lnTo>
                  <a:pt x="413859" y="1334346"/>
                </a:lnTo>
                <a:lnTo>
                  <a:pt x="417598" y="1330897"/>
                </a:lnTo>
                <a:lnTo>
                  <a:pt x="417598" y="1324264"/>
                </a:lnTo>
                <a:lnTo>
                  <a:pt x="316882" y="1231926"/>
                </a:lnTo>
                <a:lnTo>
                  <a:pt x="313803" y="1234580"/>
                </a:lnTo>
                <a:lnTo>
                  <a:pt x="316662" y="1231661"/>
                </a:lnTo>
                <a:lnTo>
                  <a:pt x="312264" y="1227681"/>
                </a:lnTo>
                <a:lnTo>
                  <a:pt x="312264" y="1223701"/>
                </a:lnTo>
                <a:lnTo>
                  <a:pt x="308525" y="1223701"/>
                </a:lnTo>
                <a:lnTo>
                  <a:pt x="308525" y="1227946"/>
                </a:lnTo>
                <a:lnTo>
                  <a:pt x="207589" y="1322141"/>
                </a:lnTo>
                <a:lnTo>
                  <a:pt x="207589" y="1215476"/>
                </a:lnTo>
                <a:lnTo>
                  <a:pt x="207589" y="1205923"/>
                </a:lnTo>
                <a:lnTo>
                  <a:pt x="308525" y="1111464"/>
                </a:lnTo>
                <a:lnTo>
                  <a:pt x="308525" y="1217068"/>
                </a:lnTo>
                <a:lnTo>
                  <a:pt x="308525" y="1223436"/>
                </a:lnTo>
                <a:lnTo>
                  <a:pt x="312264" y="1223436"/>
                </a:lnTo>
                <a:lnTo>
                  <a:pt x="312264" y="1109606"/>
                </a:lnTo>
                <a:lnTo>
                  <a:pt x="388351" y="1038496"/>
                </a:lnTo>
                <a:lnTo>
                  <a:pt x="413639" y="1014881"/>
                </a:lnTo>
                <a:lnTo>
                  <a:pt x="519413" y="1111729"/>
                </a:lnTo>
                <a:lnTo>
                  <a:pt x="625626" y="1012228"/>
                </a:lnTo>
                <a:lnTo>
                  <a:pt x="625626" y="972692"/>
                </a:lnTo>
                <a:lnTo>
                  <a:pt x="622108" y="974550"/>
                </a:lnTo>
                <a:lnTo>
                  <a:pt x="622108" y="1010105"/>
                </a:lnTo>
                <a:lnTo>
                  <a:pt x="521172" y="1104565"/>
                </a:lnTo>
                <a:lnTo>
                  <a:pt x="521172" y="988082"/>
                </a:lnTo>
                <a:lnTo>
                  <a:pt x="622108" y="893622"/>
                </a:lnTo>
                <a:lnTo>
                  <a:pt x="622108" y="974284"/>
                </a:lnTo>
                <a:lnTo>
                  <a:pt x="625626" y="972427"/>
                </a:lnTo>
                <a:lnTo>
                  <a:pt x="625626" y="888050"/>
                </a:lnTo>
                <a:lnTo>
                  <a:pt x="589342" y="854618"/>
                </a:lnTo>
                <a:lnTo>
                  <a:pt x="585604" y="856740"/>
                </a:lnTo>
                <a:lnTo>
                  <a:pt x="620789" y="889111"/>
                </a:lnTo>
                <a:lnTo>
                  <a:pt x="519193" y="984102"/>
                </a:lnTo>
                <a:lnTo>
                  <a:pt x="417378" y="890703"/>
                </a:lnTo>
                <a:lnTo>
                  <a:pt x="518973" y="795713"/>
                </a:lnTo>
                <a:lnTo>
                  <a:pt x="585384" y="856475"/>
                </a:lnTo>
                <a:lnTo>
                  <a:pt x="589122" y="854352"/>
                </a:lnTo>
                <a:lnTo>
                  <a:pt x="521612" y="792529"/>
                </a:lnTo>
                <a:lnTo>
                  <a:pt x="521612" y="732297"/>
                </a:lnTo>
                <a:lnTo>
                  <a:pt x="517874" y="732828"/>
                </a:lnTo>
                <a:lnTo>
                  <a:pt x="517874" y="790671"/>
                </a:lnTo>
                <a:lnTo>
                  <a:pt x="417158" y="885131"/>
                </a:lnTo>
                <a:lnTo>
                  <a:pt x="417158" y="768383"/>
                </a:lnTo>
                <a:lnTo>
                  <a:pt x="464657" y="724072"/>
                </a:lnTo>
                <a:lnTo>
                  <a:pt x="462458" y="720357"/>
                </a:lnTo>
                <a:lnTo>
                  <a:pt x="464657" y="723807"/>
                </a:lnTo>
                <a:lnTo>
                  <a:pt x="517874" y="673923"/>
                </a:lnTo>
                <a:lnTo>
                  <a:pt x="517874" y="732563"/>
                </a:lnTo>
                <a:lnTo>
                  <a:pt x="521612" y="732032"/>
                </a:lnTo>
                <a:lnTo>
                  <a:pt x="521612" y="672331"/>
                </a:lnTo>
                <a:lnTo>
                  <a:pt x="526010" y="668086"/>
                </a:lnTo>
                <a:lnTo>
                  <a:pt x="526010" y="662514"/>
                </a:lnTo>
                <a:lnTo>
                  <a:pt x="521172" y="667024"/>
                </a:lnTo>
                <a:lnTo>
                  <a:pt x="521172" y="550541"/>
                </a:lnTo>
                <a:lnTo>
                  <a:pt x="526010" y="546031"/>
                </a:lnTo>
                <a:lnTo>
                  <a:pt x="526010" y="540459"/>
                </a:lnTo>
                <a:lnTo>
                  <a:pt x="519193" y="546827"/>
                </a:lnTo>
                <a:lnTo>
                  <a:pt x="417378" y="453428"/>
                </a:lnTo>
                <a:lnTo>
                  <a:pt x="518973" y="358172"/>
                </a:lnTo>
                <a:lnTo>
                  <a:pt x="620789" y="451571"/>
                </a:lnTo>
                <a:lnTo>
                  <a:pt x="526230" y="540194"/>
                </a:lnTo>
                <a:lnTo>
                  <a:pt x="526230" y="545765"/>
                </a:lnTo>
                <a:lnTo>
                  <a:pt x="622108" y="456082"/>
                </a:lnTo>
                <a:lnTo>
                  <a:pt x="622108" y="572830"/>
                </a:lnTo>
                <a:lnTo>
                  <a:pt x="526230" y="662248"/>
                </a:lnTo>
                <a:lnTo>
                  <a:pt x="526230" y="667820"/>
                </a:lnTo>
                <a:lnTo>
                  <a:pt x="625626" y="574952"/>
                </a:lnTo>
                <a:lnTo>
                  <a:pt x="625626" y="450509"/>
                </a:lnTo>
                <a:lnTo>
                  <a:pt x="521612" y="355254"/>
                </a:lnTo>
                <a:lnTo>
                  <a:pt x="521612" y="237975"/>
                </a:lnTo>
                <a:lnTo>
                  <a:pt x="517874" y="241424"/>
                </a:lnTo>
                <a:lnTo>
                  <a:pt x="517874" y="353396"/>
                </a:lnTo>
                <a:lnTo>
                  <a:pt x="417158" y="447856"/>
                </a:lnTo>
                <a:lnTo>
                  <a:pt x="417158" y="331373"/>
                </a:lnTo>
                <a:lnTo>
                  <a:pt x="517874" y="236913"/>
                </a:lnTo>
                <a:lnTo>
                  <a:pt x="517874" y="241159"/>
                </a:lnTo>
                <a:lnTo>
                  <a:pt x="521612" y="237709"/>
                </a:lnTo>
                <a:lnTo>
                  <a:pt x="521612" y="231341"/>
                </a:lnTo>
                <a:lnTo>
                  <a:pt x="420896" y="138739"/>
                </a:lnTo>
                <a:lnTo>
                  <a:pt x="417818" y="141657"/>
                </a:lnTo>
                <a:lnTo>
                  <a:pt x="420676" y="138739"/>
                </a:lnTo>
                <a:lnTo>
                  <a:pt x="416278" y="134759"/>
                </a:lnTo>
                <a:lnTo>
                  <a:pt x="416278" y="40002"/>
                </a:lnTo>
                <a:lnTo>
                  <a:pt x="416278" y="39345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5AF0AE2-7DAE-3EB0-5E60-D2EFCEC2E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8237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bla bla bla  - Document émis par le CEA dans le cadre de l’Accord Tripartite CEA-EDF-Framatome 2020 – F35158 Reproduction et diffusion soumises aux termes de l’accord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2F98917-083E-F98C-816F-48F1437B4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6184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bla bla bla  - Document émis par le CEA dans le cadre de l’Accord Tripartite CEA-EDF-Framatome 2020 – F35158 Reproduction et diffusion soumises aux termes de l’accord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seul</a:t>
            </a:r>
          </a:p>
        </p:txBody>
      </p:sp>
      <p:pic>
        <p:nvPicPr>
          <p:cNvPr id="8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C593314-5853-721D-C381-C5C6DA55F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9172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9C14385-C06C-03C8-FC0B-6EDE0E294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5925030-DB19-61B7-32BA-FFFFADD4F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bla bla bla  - Document émis par le CEA dans le cadre de l’Accord Tripartite CEA-EDF-Framatome 2020 – F35158 Reproduction et diffusion soumises aux termes de l’accord</a:t>
            </a: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A84369A-A294-0F2F-E84F-D0990A22C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661E88D-94E7-20B9-0926-4E18EFBC1BA0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Vide</a:t>
            </a:r>
          </a:p>
        </p:txBody>
      </p:sp>
      <p:pic>
        <p:nvPicPr>
          <p:cNvPr id="7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5605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651A86F0-4870-165D-E01B-6415309E1300}"/>
              </a:ext>
            </a:extLst>
          </p:cNvPr>
          <p:cNvSpPr/>
          <p:nvPr userDrawn="1"/>
        </p:nvSpPr>
        <p:spPr>
          <a:xfrm>
            <a:off x="11460163" y="0"/>
            <a:ext cx="73183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Intervenants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B06F5F-32C6-8107-64D0-A34C2914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538" y="6343650"/>
            <a:ext cx="1016000" cy="365125"/>
          </a:xfrm>
        </p:spPr>
        <p:txBody>
          <a:bodyPr/>
          <a:lstStyle/>
          <a:p>
            <a:r>
              <a:rPr lang="fr-FR" smtClean="0"/>
              <a:t>28/10/2022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25FD7F-C465-8D65-075F-32AAF06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bla bla bla  - Document émis par le CEA dans le cadre de l’Accord Tripartite CEA-EDF-Framatome 2020 – F35158 Reproduction et diffusion soumises aux termes de l’accord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38D448-932F-258E-2E58-CA802334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5" name="Espace réservé du texte 8">
            <a:extLst>
              <a:ext uri="{FF2B5EF4-FFF2-40B4-BE49-F238E27FC236}">
                <a16:creationId xmlns:a16="http://schemas.microsoft.com/office/drawing/2014/main" id="{EE9D7CE3-0338-EF86-9151-9AA39188D1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368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7" name="Espace réservé du texte 8">
            <a:extLst>
              <a:ext uri="{FF2B5EF4-FFF2-40B4-BE49-F238E27FC236}">
                <a16:creationId xmlns:a16="http://schemas.microsoft.com/office/drawing/2014/main" id="{7E242CEA-B629-6061-3336-B00B5B0363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27251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9" name="Espace réservé du texte 8">
            <a:extLst>
              <a:ext uri="{FF2B5EF4-FFF2-40B4-BE49-F238E27FC236}">
                <a16:creationId xmlns:a16="http://schemas.microsoft.com/office/drawing/2014/main" id="{13577D77-6A07-A133-9442-B0E04B740B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67017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31" name="Espace réservé du texte 8">
            <a:extLst>
              <a:ext uri="{FF2B5EF4-FFF2-40B4-BE49-F238E27FC236}">
                <a16:creationId xmlns:a16="http://schemas.microsoft.com/office/drawing/2014/main" id="{7647BCFB-4928-920C-2E15-C8AE4C72EB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47134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6" name="図プレースホルダー 9">
            <a:extLst>
              <a:ext uri="{FF2B5EF4-FFF2-40B4-BE49-F238E27FC236}">
                <a16:creationId xmlns:a16="http://schemas.microsoft.com/office/drawing/2014/main" id="{17DDD33A-87AA-3D6F-D996-3C0AE9416F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7368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28" name="図プレースホルダー 9">
            <a:extLst>
              <a:ext uri="{FF2B5EF4-FFF2-40B4-BE49-F238E27FC236}">
                <a16:creationId xmlns:a16="http://schemas.microsoft.com/office/drawing/2014/main" id="{6BF72028-41E2-619A-D233-341EEFEC504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27251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0" name="図プレースホルダー 9">
            <a:extLst>
              <a:ext uri="{FF2B5EF4-FFF2-40B4-BE49-F238E27FC236}">
                <a16:creationId xmlns:a16="http://schemas.microsoft.com/office/drawing/2014/main" id="{74AA3498-C08C-43F4-B6BB-AE8E3CC9E9C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167017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2" name="図プレースホルダー 9">
            <a:extLst>
              <a:ext uri="{FF2B5EF4-FFF2-40B4-BE49-F238E27FC236}">
                <a16:creationId xmlns:a16="http://schemas.microsoft.com/office/drawing/2014/main" id="{1DC76755-C8C6-A984-C78A-E29A74AAF2E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47134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24E81A9-10CF-5234-1441-4D3B94BB47FE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</a:p>
        </p:txBody>
      </p:sp>
      <p:pic>
        <p:nvPicPr>
          <p:cNvPr id="18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16D91DA-45B8-FD04-3A3A-E545BB21D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15921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 / 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53AF1D4-4843-AF3F-A326-45F38F216CA0}"/>
              </a:ext>
            </a:extLst>
          </p:cNvPr>
          <p:cNvSpPr/>
          <p:nvPr userDrawn="1"/>
        </p:nvSpPr>
        <p:spPr>
          <a:xfrm>
            <a:off x="7199086" y="0"/>
            <a:ext cx="499291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Intervenant / CV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B06F5F-32C6-8107-64D0-A34C2914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538" y="6343650"/>
            <a:ext cx="1016000" cy="365125"/>
          </a:xfrm>
        </p:spPr>
        <p:txBody>
          <a:bodyPr/>
          <a:lstStyle/>
          <a:p>
            <a:r>
              <a:rPr lang="fr-FR" smtClean="0"/>
              <a:t>28/10/2022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25FD7F-C465-8D65-075F-32AAF06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bla bla bla  - Document émis par le CEA dans le cadre de l’Accord Tripartite CEA-EDF-Framatome 2020 – F35158 Reproduction et diffusion soumises aux termes de l’accord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38D448-932F-258E-2E58-CA802334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24E81A9-10CF-5234-1441-4D3B94BB47FE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AE77C0A-ACF9-C7EB-2F0B-D7114392665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67100" y="1541463"/>
            <a:ext cx="7993063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600" b="0" i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Fonction/titre</a:t>
            </a:r>
          </a:p>
        </p:txBody>
      </p:sp>
      <p:sp>
        <p:nvSpPr>
          <p:cNvPr id="15" name="Espace réservé du texte 20">
            <a:extLst>
              <a:ext uri="{FF2B5EF4-FFF2-40B4-BE49-F238E27FC236}">
                <a16:creationId xmlns:a16="http://schemas.microsoft.com/office/drawing/2014/main" id="{BC7575DE-FB39-1529-3362-6DDB6F59CA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67100" y="2413000"/>
            <a:ext cx="7993063" cy="35004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6" name="図プレースホルダー 9">
            <a:extLst>
              <a:ext uri="{FF2B5EF4-FFF2-40B4-BE49-F238E27FC236}">
                <a16:creationId xmlns:a16="http://schemas.microsoft.com/office/drawing/2014/main" id="{17DDD33A-87AA-3D6F-D996-3C0AE9416F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2468" y="1457845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09A53DC-AB4B-EC82-92B3-B8B715CDC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8020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Réunion bla bla bla  - Document émis par le CEA dans le cadre de l’Accord Tripartite CEA-EDF-Framatome 2020 – F35158 Reproduction et diffusion soumises aux termes de l’accord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345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Bleu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Réunion bla bla bla  - Document émis par le CEA dans le cadre de l’Accord Tripartite CEA-EDF-Framatome 2020 – F35158 Reproduction et diffusion soumises aux termes de l’accord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Bleu foncé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CD1C80FF-3EC2-C65E-39A3-3D5B556D3A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DD99EE02-4A21-0C84-48D4-82F813D3C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42398024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c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Réunion bla bla bla  - Document émis par le CEA dans le cadre de l’Accord Tripartite CEA-EDF-Framatome 2020 – F35158 Reproduction et diffusion soumises aux termes de l’accord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claire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tx2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930F834B-23C4-8EC1-2C21-5E1E110A7BF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A31F7F2B-1941-1250-D680-FD079465EC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42113619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Réunion bla bla bla  - Document émis par le CEA dans le cadre de l’Accord Tripartite CEA-EDF-Framatome 2020 – F35158 Reproduction et diffusion soumises aux termes de l’accord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Gris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5E9AB1AA-33F6-3FFD-8F1A-9BB4B728DF3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1EB622B9-FCAB-DF76-D3A8-8B7A3392A5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2592697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CEA l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72B667D-CC06-7D82-8E0F-CFDA021D6AD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CEA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liten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Logo CEA liten">
            <a:extLst>
              <a:ext uri="{FF2B5EF4-FFF2-40B4-BE49-F238E27FC236}">
                <a16:creationId xmlns:a16="http://schemas.microsoft.com/office/drawing/2014/main" id="{59C151D8-9F2F-A121-360A-4DC7F82C41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4053600" cy="18049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1F5FF40-204E-79EE-35CB-85711491D064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7706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>
            <a:extLst>
              <a:ext uri="{FF2B5EF4-FFF2-40B4-BE49-F238E27FC236}">
                <a16:creationId xmlns:a16="http://schemas.microsoft.com/office/drawing/2014/main" id="{75131BF9-1179-4373-984B-3BA3810DA921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6D7E0A0-6204-A96D-17C4-F1F3019C9994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21" name="Logo CEA">
              <a:extLst>
                <a:ext uri="{FF2B5EF4-FFF2-40B4-BE49-F238E27FC236}">
                  <a16:creationId xmlns:a16="http://schemas.microsoft.com/office/drawing/2014/main" id="{925ECDAD-C79A-E959-8415-90319293CF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4C4230D1-9E7A-4F15-722D-49C58B4ED76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2000" cy="6858000"/>
          </a:xfrm>
          <a:custGeom>
            <a:avLst/>
            <a:gdLst>
              <a:gd name="connsiteX0" fmla="*/ 257896 w 12192000"/>
              <a:gd name="connsiteY0" fmla="*/ 6343650 h 6858000"/>
              <a:gd name="connsiteX1" fmla="*/ 257896 w 12192000"/>
              <a:gd name="connsiteY1" fmla="*/ 6707250 h 6858000"/>
              <a:gd name="connsiteX2" fmla="*/ 621496 w 12192000"/>
              <a:gd name="connsiteY2" fmla="*/ 6707250 h 6858000"/>
              <a:gd name="connsiteX3" fmla="*/ 621496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6" y="6343650"/>
                </a:moveTo>
                <a:lnTo>
                  <a:pt x="257896" y="6707250"/>
                </a:lnTo>
                <a:lnTo>
                  <a:pt x="621496" y="6707250"/>
                </a:lnTo>
                <a:lnTo>
                  <a:pt x="621496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83658" y="4702629"/>
            <a:ext cx="8323941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Réunion bla bla bla  - Document émis par le CEA dans le cadre de l’Accord Tripartite CEA-EDF-Framatome 2020 – F35158 Reproduction et diffusion soumises aux termes de l’accord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citation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3658" y="1714500"/>
            <a:ext cx="8323941" cy="2857500"/>
          </a:xfrm>
        </p:spPr>
        <p:txBody>
          <a:bodyPr tIns="468000" anchor="b">
            <a:normAutofit/>
          </a:bodyPr>
          <a:lstStyle>
            <a:lvl1pPr marL="571500" indent="-571500">
              <a:buSzPct val="200000"/>
              <a:buFont typeface="Arial Black" panose="020B0A04020102020204" pitchFamily="34" charset="0"/>
              <a:buChar char="“"/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</p:txBody>
      </p:sp>
    </p:spTree>
    <p:extLst>
      <p:ext uri="{BB962C8B-B14F-4D97-AF65-F5344CB8AC3E}">
        <p14:creationId xmlns:p14="http://schemas.microsoft.com/office/powerpoint/2010/main" val="27875902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74F437C1-0C37-DF8E-EF64-2BA107BEFB2F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9AF48E4-0EE8-3CC7-27AA-1591F5F46EA9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13" name="Logo CEA">
              <a:extLst>
                <a:ext uri="{FF2B5EF4-FFF2-40B4-BE49-F238E27FC236}">
                  <a16:creationId xmlns:a16="http://schemas.microsoft.com/office/drawing/2014/main" id="{DFA7C964-126E-3D36-7408-04B6C0889C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C5DB15CE-1737-19C7-773E-184AB58648C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Réunion bla bla bla  - Document émis par le CEA dans le cadre de l’Accord Tripartite CEA-EDF-Framatome 2020 – F35158 Reproduction et diffusion soumises aux termes de l’accord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4277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pleine pag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>
            <a:extLst>
              <a:ext uri="{FF2B5EF4-FFF2-40B4-BE49-F238E27FC236}">
                <a16:creationId xmlns:a16="http://schemas.microsoft.com/office/drawing/2014/main" id="{E2FB537C-FD4D-0AEC-C133-0DAF4636E2B9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16ABDD6-A390-2C6E-2047-D4A9A9710027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17" name="Logo CEA">
              <a:extLst>
                <a:ext uri="{FF2B5EF4-FFF2-40B4-BE49-F238E27FC236}">
                  <a16:creationId xmlns:a16="http://schemas.microsoft.com/office/drawing/2014/main" id="{B331915A-1A76-4EF6-2A1C-75D200A8FE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B2888C6-4081-3327-01C0-D9EA23523C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260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Réunion bla bla bla  - Document émis par le CEA dans le cadre de l’Accord Tripartite CEA-EDF-Framatome 2020 – F35158 Reproduction et diffusion soumises aux termes de l’accord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 + texte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4DB704B1-C9AF-2DEE-2915-BA6F9894D5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477" y="1640114"/>
            <a:ext cx="11573522" cy="3439886"/>
          </a:xfrm>
          <a:custGeom>
            <a:avLst/>
            <a:gdLst>
              <a:gd name="connsiteX0" fmla="*/ 388580 w 11573522"/>
              <a:gd name="connsiteY0" fmla="*/ 2811978 h 3439886"/>
              <a:gd name="connsiteX1" fmla="*/ 266084 w 11573522"/>
              <a:gd name="connsiteY1" fmla="*/ 2905253 h 3439886"/>
              <a:gd name="connsiteX2" fmla="*/ 200780 w 11573522"/>
              <a:gd name="connsiteY2" fmla="*/ 2954731 h 3439886"/>
              <a:gd name="connsiteX3" fmla="*/ 388175 w 11573522"/>
              <a:gd name="connsiteY3" fmla="*/ 3100322 h 3439886"/>
              <a:gd name="connsiteX4" fmla="*/ 575977 w 11573522"/>
              <a:gd name="connsiteY4" fmla="*/ 2957569 h 3439886"/>
              <a:gd name="connsiteX5" fmla="*/ 388580 w 11573522"/>
              <a:gd name="connsiteY5" fmla="*/ 2811978 h 3439886"/>
              <a:gd name="connsiteX6" fmla="*/ 386147 w 11573522"/>
              <a:gd name="connsiteY6" fmla="*/ 0 h 3439886"/>
              <a:gd name="connsiteX7" fmla="*/ 392637 w 11573522"/>
              <a:gd name="connsiteY7" fmla="*/ 0 h 3439886"/>
              <a:gd name="connsiteX8" fmla="*/ 392637 w 11573522"/>
              <a:gd name="connsiteY8" fmla="*/ 28893 h 3439886"/>
              <a:gd name="connsiteX9" fmla="*/ 392637 w 11573522"/>
              <a:gd name="connsiteY9" fmla="*/ 131318 h 3439886"/>
              <a:gd name="connsiteX10" fmla="*/ 578816 w 11573522"/>
              <a:gd name="connsiteY10" fmla="*/ 275693 h 3439886"/>
              <a:gd name="connsiteX11" fmla="*/ 578816 w 11573522"/>
              <a:gd name="connsiteY11" fmla="*/ 97658 h 3439886"/>
              <a:gd name="connsiteX12" fmla="*/ 462924 w 11573522"/>
              <a:gd name="connsiteY12" fmla="*/ 7536 h 3439886"/>
              <a:gd name="connsiteX13" fmla="*/ 453234 w 11573522"/>
              <a:gd name="connsiteY13" fmla="*/ 0 h 3439886"/>
              <a:gd name="connsiteX14" fmla="*/ 464209 w 11573522"/>
              <a:gd name="connsiteY14" fmla="*/ 0 h 3439886"/>
              <a:gd name="connsiteX15" fmla="*/ 484510 w 11573522"/>
              <a:gd name="connsiteY15" fmla="*/ 15775 h 3439886"/>
              <a:gd name="connsiteX16" fmla="*/ 582061 w 11573522"/>
              <a:gd name="connsiteY16" fmla="*/ 91574 h 3439886"/>
              <a:gd name="connsiteX17" fmla="*/ 695192 w 11573522"/>
              <a:gd name="connsiteY17" fmla="*/ 5744 h 3439886"/>
              <a:gd name="connsiteX18" fmla="*/ 702764 w 11573522"/>
              <a:gd name="connsiteY18" fmla="*/ 0 h 3439886"/>
              <a:gd name="connsiteX19" fmla="*/ 2758098 w 11573522"/>
              <a:gd name="connsiteY19" fmla="*/ 0 h 3439886"/>
              <a:gd name="connsiteX20" fmla="*/ 2764588 w 11573522"/>
              <a:gd name="connsiteY20" fmla="*/ 0 h 3439886"/>
              <a:gd name="connsiteX21" fmla="*/ 2825185 w 11573522"/>
              <a:gd name="connsiteY21" fmla="*/ 0 h 3439886"/>
              <a:gd name="connsiteX22" fmla="*/ 2836160 w 11573522"/>
              <a:gd name="connsiteY22" fmla="*/ 0 h 3439886"/>
              <a:gd name="connsiteX23" fmla="*/ 3074715 w 11573522"/>
              <a:gd name="connsiteY23" fmla="*/ 0 h 3439886"/>
              <a:gd name="connsiteX24" fmla="*/ 9201571 w 11573522"/>
              <a:gd name="connsiteY24" fmla="*/ 0 h 3439886"/>
              <a:gd name="connsiteX25" fmla="*/ 11573522 w 11573522"/>
              <a:gd name="connsiteY25" fmla="*/ 0 h 3439886"/>
              <a:gd name="connsiteX26" fmla="*/ 11573522 w 11573522"/>
              <a:gd name="connsiteY26" fmla="*/ 3439886 h 3439886"/>
              <a:gd name="connsiteX27" fmla="*/ 962936 w 11573522"/>
              <a:gd name="connsiteY27" fmla="*/ 3439886 h 3439886"/>
              <a:gd name="connsiteX28" fmla="*/ 962936 w 11573522"/>
              <a:gd name="connsiteY28" fmla="*/ 3439632 h 3439886"/>
              <a:gd name="connsiteX29" fmla="*/ 962936 w 11573522"/>
              <a:gd name="connsiteY29" fmla="*/ 3438953 h 3439886"/>
              <a:gd name="connsiteX30" fmla="*/ 776757 w 11573522"/>
              <a:gd name="connsiteY30" fmla="*/ 3294579 h 3439886"/>
              <a:gd name="connsiteX31" fmla="*/ 776757 w 11573522"/>
              <a:gd name="connsiteY31" fmla="*/ 3429148 h 3439886"/>
              <a:gd name="connsiteX32" fmla="*/ 776757 w 11573522"/>
              <a:gd name="connsiteY32" fmla="*/ 3439886 h 3439886"/>
              <a:gd name="connsiteX33" fmla="*/ 769862 w 11573522"/>
              <a:gd name="connsiteY33" fmla="*/ 3439886 h 3439886"/>
              <a:gd name="connsiteX34" fmla="*/ 769862 w 11573522"/>
              <a:gd name="connsiteY34" fmla="*/ 3414403 h 3439886"/>
              <a:gd name="connsiteX35" fmla="*/ 769862 w 11573522"/>
              <a:gd name="connsiteY35" fmla="*/ 3292145 h 3439886"/>
              <a:gd name="connsiteX36" fmla="*/ 629924 w 11573522"/>
              <a:gd name="connsiteY36" fmla="*/ 3183458 h 3439886"/>
              <a:gd name="connsiteX37" fmla="*/ 633168 w 11573522"/>
              <a:gd name="connsiteY37" fmla="*/ 3177375 h 3439886"/>
              <a:gd name="connsiteX38" fmla="*/ 771079 w 11573522"/>
              <a:gd name="connsiteY38" fmla="*/ 3284034 h 3439886"/>
              <a:gd name="connsiteX39" fmla="*/ 771079 w 11573522"/>
              <a:gd name="connsiteY39" fmla="*/ 3105999 h 3439886"/>
              <a:gd name="connsiteX40" fmla="*/ 704963 w 11573522"/>
              <a:gd name="connsiteY40" fmla="*/ 3054900 h 3439886"/>
              <a:gd name="connsiteX41" fmla="*/ 708614 w 11573522"/>
              <a:gd name="connsiteY41" fmla="*/ 3049222 h 3439886"/>
              <a:gd name="connsiteX42" fmla="*/ 774323 w 11573522"/>
              <a:gd name="connsiteY42" fmla="*/ 3100322 h 3439886"/>
              <a:gd name="connsiteX43" fmla="*/ 962125 w 11573522"/>
              <a:gd name="connsiteY43" fmla="*/ 2957569 h 3439886"/>
              <a:gd name="connsiteX44" fmla="*/ 824621 w 11573522"/>
              <a:gd name="connsiteY44" fmla="*/ 2850911 h 3439886"/>
              <a:gd name="connsiteX45" fmla="*/ 828271 w 11573522"/>
              <a:gd name="connsiteY45" fmla="*/ 2844422 h 3439886"/>
              <a:gd name="connsiteX46" fmla="*/ 962936 w 11573522"/>
              <a:gd name="connsiteY46" fmla="*/ 2948647 h 3439886"/>
              <a:gd name="connsiteX47" fmla="*/ 962936 w 11573522"/>
              <a:gd name="connsiteY47" fmla="*/ 2770612 h 3439886"/>
              <a:gd name="connsiteX48" fmla="*/ 900065 w 11573522"/>
              <a:gd name="connsiteY48" fmla="*/ 2721947 h 3439886"/>
              <a:gd name="connsiteX49" fmla="*/ 903716 w 11573522"/>
              <a:gd name="connsiteY49" fmla="*/ 2715864 h 3439886"/>
              <a:gd name="connsiteX50" fmla="*/ 966181 w 11573522"/>
              <a:gd name="connsiteY50" fmla="*/ 2764529 h 3439886"/>
              <a:gd name="connsiteX51" fmla="*/ 1153982 w 11573522"/>
              <a:gd name="connsiteY51" fmla="*/ 2621777 h 3439886"/>
              <a:gd name="connsiteX52" fmla="*/ 969021 w 11573522"/>
              <a:gd name="connsiteY52" fmla="*/ 2478619 h 3439886"/>
              <a:gd name="connsiteX53" fmla="*/ 781219 w 11573522"/>
              <a:gd name="connsiteY53" fmla="*/ 2621371 h 3439886"/>
              <a:gd name="connsiteX54" fmla="*/ 903310 w 11573522"/>
              <a:gd name="connsiteY54" fmla="*/ 2715864 h 3439886"/>
              <a:gd name="connsiteX55" fmla="*/ 900065 w 11573522"/>
              <a:gd name="connsiteY55" fmla="*/ 2721542 h 3439886"/>
              <a:gd name="connsiteX56" fmla="*/ 776757 w 11573522"/>
              <a:gd name="connsiteY56" fmla="*/ 2626238 h 3439886"/>
              <a:gd name="connsiteX57" fmla="*/ 776757 w 11573522"/>
              <a:gd name="connsiteY57" fmla="*/ 2804273 h 3439886"/>
              <a:gd name="connsiteX58" fmla="*/ 828271 w 11573522"/>
              <a:gd name="connsiteY58" fmla="*/ 2844017 h 3439886"/>
              <a:gd name="connsiteX59" fmla="*/ 824215 w 11573522"/>
              <a:gd name="connsiteY59" fmla="*/ 2850506 h 3439886"/>
              <a:gd name="connsiteX60" fmla="*/ 774729 w 11573522"/>
              <a:gd name="connsiteY60" fmla="*/ 2811978 h 3439886"/>
              <a:gd name="connsiteX61" fmla="*/ 586928 w 11573522"/>
              <a:gd name="connsiteY61" fmla="*/ 2954731 h 3439886"/>
              <a:gd name="connsiteX62" fmla="*/ 708208 w 11573522"/>
              <a:gd name="connsiteY62" fmla="*/ 3048817 h 3439886"/>
              <a:gd name="connsiteX63" fmla="*/ 704963 w 11573522"/>
              <a:gd name="connsiteY63" fmla="*/ 3054900 h 3439886"/>
              <a:gd name="connsiteX64" fmla="*/ 584900 w 11573522"/>
              <a:gd name="connsiteY64" fmla="*/ 2961625 h 3439886"/>
              <a:gd name="connsiteX65" fmla="*/ 584900 w 11573522"/>
              <a:gd name="connsiteY65" fmla="*/ 3140065 h 3439886"/>
              <a:gd name="connsiteX66" fmla="*/ 633168 w 11573522"/>
              <a:gd name="connsiteY66" fmla="*/ 3177375 h 3439886"/>
              <a:gd name="connsiteX67" fmla="*/ 629518 w 11573522"/>
              <a:gd name="connsiteY67" fmla="*/ 3183052 h 3439886"/>
              <a:gd name="connsiteX68" fmla="*/ 582872 w 11573522"/>
              <a:gd name="connsiteY68" fmla="*/ 3146960 h 3439886"/>
              <a:gd name="connsiteX69" fmla="*/ 388175 w 11573522"/>
              <a:gd name="connsiteY69" fmla="*/ 3295390 h 3439886"/>
              <a:gd name="connsiteX70" fmla="*/ 191856 w 11573522"/>
              <a:gd name="connsiteY70" fmla="*/ 3143310 h 3439886"/>
              <a:gd name="connsiteX71" fmla="*/ 191856 w 11573522"/>
              <a:gd name="connsiteY71" fmla="*/ 3082477 h 3439886"/>
              <a:gd name="connsiteX72" fmla="*/ 198752 w 11573522"/>
              <a:gd name="connsiteY72" fmla="*/ 3085316 h 3439886"/>
              <a:gd name="connsiteX73" fmla="*/ 198752 w 11573522"/>
              <a:gd name="connsiteY73" fmla="*/ 3140065 h 3439886"/>
              <a:gd name="connsiteX74" fmla="*/ 384930 w 11573522"/>
              <a:gd name="connsiteY74" fmla="*/ 3284034 h 3439886"/>
              <a:gd name="connsiteX75" fmla="*/ 384930 w 11573522"/>
              <a:gd name="connsiteY75" fmla="*/ 3105999 h 3439886"/>
              <a:gd name="connsiteX76" fmla="*/ 198752 w 11573522"/>
              <a:gd name="connsiteY76" fmla="*/ 2961625 h 3439886"/>
              <a:gd name="connsiteX77" fmla="*/ 198752 w 11573522"/>
              <a:gd name="connsiteY77" fmla="*/ 3084911 h 3439886"/>
              <a:gd name="connsiteX78" fmla="*/ 191856 w 11573522"/>
              <a:gd name="connsiteY78" fmla="*/ 3082072 h 3439886"/>
              <a:gd name="connsiteX79" fmla="*/ 191856 w 11573522"/>
              <a:gd name="connsiteY79" fmla="*/ 2953108 h 3439886"/>
              <a:gd name="connsiteX80" fmla="*/ 259189 w 11573522"/>
              <a:gd name="connsiteY80" fmla="*/ 2902009 h 3439886"/>
              <a:gd name="connsiteX81" fmla="*/ 383713 w 11573522"/>
              <a:gd name="connsiteY81" fmla="*/ 2807517 h 3439886"/>
              <a:gd name="connsiteX82" fmla="*/ 383713 w 11573522"/>
              <a:gd name="connsiteY82" fmla="*/ 2715053 h 3439886"/>
              <a:gd name="connsiteX83" fmla="*/ 390609 w 11573522"/>
              <a:gd name="connsiteY83" fmla="*/ 2716269 h 3439886"/>
              <a:gd name="connsiteX84" fmla="*/ 390609 w 11573522"/>
              <a:gd name="connsiteY84" fmla="*/ 2804273 h 3439886"/>
              <a:gd name="connsiteX85" fmla="*/ 576788 w 11573522"/>
              <a:gd name="connsiteY85" fmla="*/ 2948647 h 3439886"/>
              <a:gd name="connsiteX86" fmla="*/ 576788 w 11573522"/>
              <a:gd name="connsiteY86" fmla="*/ 2770612 h 3439886"/>
              <a:gd name="connsiteX87" fmla="*/ 489174 w 11573522"/>
              <a:gd name="connsiteY87" fmla="*/ 2702481 h 3439886"/>
              <a:gd name="connsiteX88" fmla="*/ 492825 w 11573522"/>
              <a:gd name="connsiteY88" fmla="*/ 2697209 h 3439886"/>
              <a:gd name="connsiteX89" fmla="*/ 580033 w 11573522"/>
              <a:gd name="connsiteY89" fmla="*/ 2764529 h 3439886"/>
              <a:gd name="connsiteX90" fmla="*/ 767834 w 11573522"/>
              <a:gd name="connsiteY90" fmla="*/ 2621777 h 3439886"/>
              <a:gd name="connsiteX91" fmla="*/ 626679 w 11573522"/>
              <a:gd name="connsiteY91" fmla="*/ 2512280 h 3439886"/>
              <a:gd name="connsiteX92" fmla="*/ 630735 w 11573522"/>
              <a:gd name="connsiteY92" fmla="*/ 2507007 h 3439886"/>
              <a:gd name="connsiteX93" fmla="*/ 771079 w 11573522"/>
              <a:gd name="connsiteY93" fmla="*/ 2615693 h 3439886"/>
              <a:gd name="connsiteX94" fmla="*/ 771079 w 11573522"/>
              <a:gd name="connsiteY94" fmla="*/ 2437659 h 3439886"/>
              <a:gd name="connsiteX95" fmla="*/ 713481 w 11573522"/>
              <a:gd name="connsiteY95" fmla="*/ 2392644 h 3439886"/>
              <a:gd name="connsiteX96" fmla="*/ 717131 w 11573522"/>
              <a:gd name="connsiteY96" fmla="*/ 2387372 h 3439886"/>
              <a:gd name="connsiteX97" fmla="*/ 774323 w 11573522"/>
              <a:gd name="connsiteY97" fmla="*/ 2431576 h 3439886"/>
              <a:gd name="connsiteX98" fmla="*/ 962125 w 11573522"/>
              <a:gd name="connsiteY98" fmla="*/ 2288824 h 3439886"/>
              <a:gd name="connsiteX99" fmla="*/ 774729 w 11573522"/>
              <a:gd name="connsiteY99" fmla="*/ 2143638 h 3439886"/>
              <a:gd name="connsiteX100" fmla="*/ 586928 w 11573522"/>
              <a:gd name="connsiteY100" fmla="*/ 2286391 h 3439886"/>
              <a:gd name="connsiteX101" fmla="*/ 717131 w 11573522"/>
              <a:gd name="connsiteY101" fmla="*/ 2387372 h 3439886"/>
              <a:gd name="connsiteX102" fmla="*/ 713075 w 11573522"/>
              <a:gd name="connsiteY102" fmla="*/ 2392644 h 3439886"/>
              <a:gd name="connsiteX103" fmla="*/ 584900 w 11573522"/>
              <a:gd name="connsiteY103" fmla="*/ 2293285 h 3439886"/>
              <a:gd name="connsiteX104" fmla="*/ 584900 w 11573522"/>
              <a:gd name="connsiteY104" fmla="*/ 2471319 h 3439886"/>
              <a:gd name="connsiteX105" fmla="*/ 630329 w 11573522"/>
              <a:gd name="connsiteY105" fmla="*/ 2506602 h 3439886"/>
              <a:gd name="connsiteX106" fmla="*/ 626679 w 11573522"/>
              <a:gd name="connsiteY106" fmla="*/ 2512280 h 3439886"/>
              <a:gd name="connsiteX107" fmla="*/ 582872 w 11573522"/>
              <a:gd name="connsiteY107" fmla="*/ 2478619 h 3439886"/>
              <a:gd name="connsiteX108" fmla="*/ 395071 w 11573522"/>
              <a:gd name="connsiteY108" fmla="*/ 2621371 h 3439886"/>
              <a:gd name="connsiteX109" fmla="*/ 492825 w 11573522"/>
              <a:gd name="connsiteY109" fmla="*/ 2696804 h 3439886"/>
              <a:gd name="connsiteX110" fmla="*/ 488769 w 11573522"/>
              <a:gd name="connsiteY110" fmla="*/ 2702481 h 3439886"/>
              <a:gd name="connsiteX111" fmla="*/ 390609 w 11573522"/>
              <a:gd name="connsiteY111" fmla="*/ 2626238 h 3439886"/>
              <a:gd name="connsiteX112" fmla="*/ 390609 w 11573522"/>
              <a:gd name="connsiteY112" fmla="*/ 2715864 h 3439886"/>
              <a:gd name="connsiteX113" fmla="*/ 383713 w 11573522"/>
              <a:gd name="connsiteY113" fmla="*/ 2714647 h 3439886"/>
              <a:gd name="connsiteX114" fmla="*/ 383713 w 11573522"/>
              <a:gd name="connsiteY114" fmla="*/ 2623399 h 3439886"/>
              <a:gd name="connsiteX115" fmla="*/ 375601 w 11573522"/>
              <a:gd name="connsiteY115" fmla="*/ 2616910 h 3439886"/>
              <a:gd name="connsiteX116" fmla="*/ 375601 w 11573522"/>
              <a:gd name="connsiteY116" fmla="*/ 2608394 h 3439886"/>
              <a:gd name="connsiteX117" fmla="*/ 384930 w 11573522"/>
              <a:gd name="connsiteY117" fmla="*/ 2615693 h 3439886"/>
              <a:gd name="connsiteX118" fmla="*/ 384930 w 11573522"/>
              <a:gd name="connsiteY118" fmla="*/ 2437659 h 3439886"/>
              <a:gd name="connsiteX119" fmla="*/ 375601 w 11573522"/>
              <a:gd name="connsiteY119" fmla="*/ 2430360 h 3439886"/>
              <a:gd name="connsiteX120" fmla="*/ 375601 w 11573522"/>
              <a:gd name="connsiteY120" fmla="*/ 2421843 h 3439886"/>
              <a:gd name="connsiteX121" fmla="*/ 388175 w 11573522"/>
              <a:gd name="connsiteY121" fmla="*/ 2431576 h 3439886"/>
              <a:gd name="connsiteX122" fmla="*/ 575977 w 11573522"/>
              <a:gd name="connsiteY122" fmla="*/ 2288824 h 3439886"/>
              <a:gd name="connsiteX123" fmla="*/ 388580 w 11573522"/>
              <a:gd name="connsiteY123" fmla="*/ 2143638 h 3439886"/>
              <a:gd name="connsiteX124" fmla="*/ 200780 w 11573522"/>
              <a:gd name="connsiteY124" fmla="*/ 2286391 h 3439886"/>
              <a:gd name="connsiteX125" fmla="*/ 375195 w 11573522"/>
              <a:gd name="connsiteY125" fmla="*/ 2421843 h 3439886"/>
              <a:gd name="connsiteX126" fmla="*/ 375195 w 11573522"/>
              <a:gd name="connsiteY126" fmla="*/ 2429954 h 3439886"/>
              <a:gd name="connsiteX127" fmla="*/ 198752 w 11573522"/>
              <a:gd name="connsiteY127" fmla="*/ 2293285 h 3439886"/>
              <a:gd name="connsiteX128" fmla="*/ 198752 w 11573522"/>
              <a:gd name="connsiteY128" fmla="*/ 2471319 h 3439886"/>
              <a:gd name="connsiteX129" fmla="*/ 375195 w 11573522"/>
              <a:gd name="connsiteY129" fmla="*/ 2608394 h 3439886"/>
              <a:gd name="connsiteX130" fmla="*/ 375195 w 11573522"/>
              <a:gd name="connsiteY130" fmla="*/ 2616910 h 3439886"/>
              <a:gd name="connsiteX131" fmla="*/ 191856 w 11573522"/>
              <a:gd name="connsiteY131" fmla="*/ 2474563 h 3439886"/>
              <a:gd name="connsiteX132" fmla="*/ 191856 w 11573522"/>
              <a:gd name="connsiteY132" fmla="*/ 2284768 h 3439886"/>
              <a:gd name="connsiteX133" fmla="*/ 383713 w 11573522"/>
              <a:gd name="connsiteY133" fmla="*/ 2138772 h 3439886"/>
              <a:gd name="connsiteX134" fmla="*/ 383713 w 11573522"/>
              <a:gd name="connsiteY134" fmla="*/ 1959926 h 3439886"/>
              <a:gd name="connsiteX135" fmla="*/ 390609 w 11573522"/>
              <a:gd name="connsiteY135" fmla="*/ 1965198 h 3439886"/>
              <a:gd name="connsiteX136" fmla="*/ 390609 w 11573522"/>
              <a:gd name="connsiteY136" fmla="*/ 2136339 h 3439886"/>
              <a:gd name="connsiteX137" fmla="*/ 576788 w 11573522"/>
              <a:gd name="connsiteY137" fmla="*/ 2280307 h 3439886"/>
              <a:gd name="connsiteX138" fmla="*/ 576788 w 11573522"/>
              <a:gd name="connsiteY138" fmla="*/ 2102272 h 3439886"/>
              <a:gd name="connsiteX139" fmla="*/ 390609 w 11573522"/>
              <a:gd name="connsiteY139" fmla="*/ 1957898 h 3439886"/>
              <a:gd name="connsiteX140" fmla="*/ 390609 w 11573522"/>
              <a:gd name="connsiteY140" fmla="*/ 1964792 h 3439886"/>
              <a:gd name="connsiteX141" fmla="*/ 383713 w 11573522"/>
              <a:gd name="connsiteY141" fmla="*/ 1959520 h 3439886"/>
              <a:gd name="connsiteX142" fmla="*/ 383713 w 11573522"/>
              <a:gd name="connsiteY142" fmla="*/ 1949382 h 3439886"/>
              <a:gd name="connsiteX143" fmla="*/ 569487 w 11573522"/>
              <a:gd name="connsiteY143" fmla="*/ 1808251 h 3439886"/>
              <a:gd name="connsiteX144" fmla="*/ 575166 w 11573522"/>
              <a:gd name="connsiteY144" fmla="*/ 1812307 h 3439886"/>
              <a:gd name="connsiteX145" fmla="*/ 392637 w 11573522"/>
              <a:gd name="connsiteY145" fmla="*/ 1951004 h 3439886"/>
              <a:gd name="connsiteX146" fmla="*/ 580033 w 11573522"/>
              <a:gd name="connsiteY146" fmla="*/ 2096594 h 3439886"/>
              <a:gd name="connsiteX147" fmla="*/ 767834 w 11573522"/>
              <a:gd name="connsiteY147" fmla="*/ 1953437 h 3439886"/>
              <a:gd name="connsiteX148" fmla="*/ 580438 w 11573522"/>
              <a:gd name="connsiteY148" fmla="*/ 1808251 h 3439886"/>
              <a:gd name="connsiteX149" fmla="*/ 575166 w 11573522"/>
              <a:gd name="connsiteY149" fmla="*/ 1812307 h 3439886"/>
              <a:gd name="connsiteX150" fmla="*/ 569893 w 11573522"/>
              <a:gd name="connsiteY150" fmla="*/ 1807846 h 3439886"/>
              <a:gd name="connsiteX151" fmla="*/ 578005 w 11573522"/>
              <a:gd name="connsiteY151" fmla="*/ 1801763 h 3439886"/>
              <a:gd name="connsiteX152" fmla="*/ 578005 w 11573522"/>
              <a:gd name="connsiteY152" fmla="*/ 1795679 h 3439886"/>
              <a:gd name="connsiteX153" fmla="*/ 584900 w 11573522"/>
              <a:gd name="connsiteY153" fmla="*/ 1795679 h 3439886"/>
              <a:gd name="connsiteX154" fmla="*/ 584900 w 11573522"/>
              <a:gd name="connsiteY154" fmla="*/ 1802168 h 3439886"/>
              <a:gd name="connsiteX155" fmla="*/ 771079 w 11573522"/>
              <a:gd name="connsiteY155" fmla="*/ 1946137 h 3439886"/>
              <a:gd name="connsiteX156" fmla="*/ 771079 w 11573522"/>
              <a:gd name="connsiteY156" fmla="*/ 1783107 h 3439886"/>
              <a:gd name="connsiteX157" fmla="*/ 771079 w 11573522"/>
              <a:gd name="connsiteY157" fmla="*/ 1768508 h 3439886"/>
              <a:gd name="connsiteX158" fmla="*/ 584900 w 11573522"/>
              <a:gd name="connsiteY158" fmla="*/ 1624133 h 3439886"/>
              <a:gd name="connsiteX159" fmla="*/ 584900 w 11573522"/>
              <a:gd name="connsiteY159" fmla="*/ 1785541 h 3439886"/>
              <a:gd name="connsiteX160" fmla="*/ 584900 w 11573522"/>
              <a:gd name="connsiteY160" fmla="*/ 1795274 h 3439886"/>
              <a:gd name="connsiteX161" fmla="*/ 578005 w 11573522"/>
              <a:gd name="connsiteY161" fmla="*/ 1795274 h 3439886"/>
              <a:gd name="connsiteX162" fmla="*/ 578005 w 11573522"/>
              <a:gd name="connsiteY162" fmla="*/ 1621294 h 3439886"/>
              <a:gd name="connsiteX163" fmla="*/ 437661 w 11573522"/>
              <a:gd name="connsiteY163" fmla="*/ 1512608 h 3439886"/>
              <a:gd name="connsiteX164" fmla="*/ 441312 w 11573522"/>
              <a:gd name="connsiteY164" fmla="*/ 1506930 h 3439886"/>
              <a:gd name="connsiteX165" fmla="*/ 578816 w 11573522"/>
              <a:gd name="connsiteY165" fmla="*/ 1613589 h 3439886"/>
              <a:gd name="connsiteX166" fmla="*/ 578816 w 11573522"/>
              <a:gd name="connsiteY166" fmla="*/ 1435555 h 3439886"/>
              <a:gd name="connsiteX167" fmla="*/ 513106 w 11573522"/>
              <a:gd name="connsiteY167" fmla="*/ 1384456 h 3439886"/>
              <a:gd name="connsiteX168" fmla="*/ 516350 w 11573522"/>
              <a:gd name="connsiteY168" fmla="*/ 1378372 h 3439886"/>
              <a:gd name="connsiteX169" fmla="*/ 582061 w 11573522"/>
              <a:gd name="connsiteY169" fmla="*/ 1429472 h 3439886"/>
              <a:gd name="connsiteX170" fmla="*/ 769862 w 11573522"/>
              <a:gd name="connsiteY170" fmla="*/ 1286719 h 3439886"/>
              <a:gd name="connsiteX171" fmla="*/ 632763 w 11573522"/>
              <a:gd name="connsiteY171" fmla="*/ 1180060 h 3439886"/>
              <a:gd name="connsiteX172" fmla="*/ 636413 w 11573522"/>
              <a:gd name="connsiteY172" fmla="*/ 1173571 h 3439886"/>
              <a:gd name="connsiteX173" fmla="*/ 771079 w 11573522"/>
              <a:gd name="connsiteY173" fmla="*/ 1278203 h 3439886"/>
              <a:gd name="connsiteX174" fmla="*/ 771079 w 11573522"/>
              <a:gd name="connsiteY174" fmla="*/ 1099762 h 3439886"/>
              <a:gd name="connsiteX175" fmla="*/ 708208 w 11573522"/>
              <a:gd name="connsiteY175" fmla="*/ 1051096 h 3439886"/>
              <a:gd name="connsiteX176" fmla="*/ 711453 w 11573522"/>
              <a:gd name="connsiteY176" fmla="*/ 1045419 h 3439886"/>
              <a:gd name="connsiteX177" fmla="*/ 774323 w 11573522"/>
              <a:gd name="connsiteY177" fmla="*/ 1094085 h 3439886"/>
              <a:gd name="connsiteX178" fmla="*/ 962125 w 11573522"/>
              <a:gd name="connsiteY178" fmla="*/ 951332 h 3439886"/>
              <a:gd name="connsiteX179" fmla="*/ 777163 w 11573522"/>
              <a:gd name="connsiteY179" fmla="*/ 807769 h 3439886"/>
              <a:gd name="connsiteX180" fmla="*/ 589362 w 11573522"/>
              <a:gd name="connsiteY180" fmla="*/ 950521 h 3439886"/>
              <a:gd name="connsiteX181" fmla="*/ 711453 w 11573522"/>
              <a:gd name="connsiteY181" fmla="*/ 1045013 h 3439886"/>
              <a:gd name="connsiteX182" fmla="*/ 707802 w 11573522"/>
              <a:gd name="connsiteY182" fmla="*/ 1051096 h 3439886"/>
              <a:gd name="connsiteX183" fmla="*/ 584900 w 11573522"/>
              <a:gd name="connsiteY183" fmla="*/ 955388 h 3439886"/>
              <a:gd name="connsiteX184" fmla="*/ 584900 w 11573522"/>
              <a:gd name="connsiteY184" fmla="*/ 1133828 h 3439886"/>
              <a:gd name="connsiteX185" fmla="*/ 636008 w 11573522"/>
              <a:gd name="connsiteY185" fmla="*/ 1173571 h 3439886"/>
              <a:gd name="connsiteX186" fmla="*/ 632357 w 11573522"/>
              <a:gd name="connsiteY186" fmla="*/ 1180060 h 3439886"/>
              <a:gd name="connsiteX187" fmla="*/ 582872 w 11573522"/>
              <a:gd name="connsiteY187" fmla="*/ 1141534 h 3439886"/>
              <a:gd name="connsiteX188" fmla="*/ 395071 w 11573522"/>
              <a:gd name="connsiteY188" fmla="*/ 1284286 h 3439886"/>
              <a:gd name="connsiteX189" fmla="*/ 516350 w 11573522"/>
              <a:gd name="connsiteY189" fmla="*/ 1378372 h 3439886"/>
              <a:gd name="connsiteX190" fmla="*/ 512700 w 11573522"/>
              <a:gd name="connsiteY190" fmla="*/ 1384050 h 3439886"/>
              <a:gd name="connsiteX191" fmla="*/ 392637 w 11573522"/>
              <a:gd name="connsiteY191" fmla="*/ 1291180 h 3439886"/>
              <a:gd name="connsiteX192" fmla="*/ 392637 w 11573522"/>
              <a:gd name="connsiteY192" fmla="*/ 1469214 h 3439886"/>
              <a:gd name="connsiteX193" fmla="*/ 440906 w 11573522"/>
              <a:gd name="connsiteY193" fmla="*/ 1506525 h 3439886"/>
              <a:gd name="connsiteX194" fmla="*/ 437661 w 11573522"/>
              <a:gd name="connsiteY194" fmla="*/ 1512608 h 3439886"/>
              <a:gd name="connsiteX195" fmla="*/ 391015 w 11573522"/>
              <a:gd name="connsiteY195" fmla="*/ 1476514 h 3439886"/>
              <a:gd name="connsiteX196" fmla="*/ 195912 w 11573522"/>
              <a:gd name="connsiteY196" fmla="*/ 1624539 h 3439886"/>
              <a:gd name="connsiteX197" fmla="*/ 0 w 11573522"/>
              <a:gd name="connsiteY197" fmla="*/ 1472459 h 3439886"/>
              <a:gd name="connsiteX198" fmla="*/ 0 w 11573522"/>
              <a:gd name="connsiteY198" fmla="*/ 1412033 h 3439886"/>
              <a:gd name="connsiteX199" fmla="*/ 6490 w 11573522"/>
              <a:gd name="connsiteY199" fmla="*/ 1414872 h 3439886"/>
              <a:gd name="connsiteX200" fmla="*/ 6490 w 11573522"/>
              <a:gd name="connsiteY200" fmla="*/ 1469214 h 3439886"/>
              <a:gd name="connsiteX201" fmla="*/ 192668 w 11573522"/>
              <a:gd name="connsiteY201" fmla="*/ 1613589 h 3439886"/>
              <a:gd name="connsiteX202" fmla="*/ 192668 w 11573522"/>
              <a:gd name="connsiteY202" fmla="*/ 1435555 h 3439886"/>
              <a:gd name="connsiteX203" fmla="*/ 6490 w 11573522"/>
              <a:gd name="connsiteY203" fmla="*/ 1291180 h 3439886"/>
              <a:gd name="connsiteX204" fmla="*/ 6490 w 11573522"/>
              <a:gd name="connsiteY204" fmla="*/ 1414466 h 3439886"/>
              <a:gd name="connsiteX205" fmla="*/ 0 w 11573522"/>
              <a:gd name="connsiteY205" fmla="*/ 1411627 h 3439886"/>
              <a:gd name="connsiteX206" fmla="*/ 0 w 11573522"/>
              <a:gd name="connsiteY206" fmla="*/ 1282664 h 3439886"/>
              <a:gd name="connsiteX207" fmla="*/ 66926 w 11573522"/>
              <a:gd name="connsiteY207" fmla="*/ 1231565 h 3439886"/>
              <a:gd name="connsiteX208" fmla="*/ 73821 w 11573522"/>
              <a:gd name="connsiteY208" fmla="*/ 1234809 h 3439886"/>
              <a:gd name="connsiteX209" fmla="*/ 8924 w 11573522"/>
              <a:gd name="connsiteY209" fmla="*/ 1284286 h 3439886"/>
              <a:gd name="connsiteX210" fmla="*/ 196318 w 11573522"/>
              <a:gd name="connsiteY210" fmla="*/ 1429472 h 3439886"/>
              <a:gd name="connsiteX211" fmla="*/ 384119 w 11573522"/>
              <a:gd name="connsiteY211" fmla="*/ 1286719 h 3439886"/>
              <a:gd name="connsiteX212" fmla="*/ 196724 w 11573522"/>
              <a:gd name="connsiteY212" fmla="*/ 1141534 h 3439886"/>
              <a:gd name="connsiteX213" fmla="*/ 74227 w 11573522"/>
              <a:gd name="connsiteY213" fmla="*/ 1234403 h 3439886"/>
              <a:gd name="connsiteX214" fmla="*/ 67332 w 11573522"/>
              <a:gd name="connsiteY214" fmla="*/ 1231159 h 3439886"/>
              <a:gd name="connsiteX215" fmla="*/ 191856 w 11573522"/>
              <a:gd name="connsiteY215" fmla="*/ 1136667 h 3439886"/>
              <a:gd name="connsiteX216" fmla="*/ 191856 w 11573522"/>
              <a:gd name="connsiteY216" fmla="*/ 1044607 h 3439886"/>
              <a:gd name="connsiteX217" fmla="*/ 198752 w 11573522"/>
              <a:gd name="connsiteY217" fmla="*/ 1045419 h 3439886"/>
              <a:gd name="connsiteX218" fmla="*/ 198752 w 11573522"/>
              <a:gd name="connsiteY218" fmla="*/ 1133828 h 3439886"/>
              <a:gd name="connsiteX219" fmla="*/ 384524 w 11573522"/>
              <a:gd name="connsiteY219" fmla="*/ 1278203 h 3439886"/>
              <a:gd name="connsiteX220" fmla="*/ 384524 w 11573522"/>
              <a:gd name="connsiteY220" fmla="*/ 1099762 h 3439886"/>
              <a:gd name="connsiteX221" fmla="*/ 296912 w 11573522"/>
              <a:gd name="connsiteY221" fmla="*/ 1032037 h 3439886"/>
              <a:gd name="connsiteX222" fmla="*/ 300968 w 11573522"/>
              <a:gd name="connsiteY222" fmla="*/ 1026359 h 3439886"/>
              <a:gd name="connsiteX223" fmla="*/ 388175 w 11573522"/>
              <a:gd name="connsiteY223" fmla="*/ 1094085 h 3439886"/>
              <a:gd name="connsiteX224" fmla="*/ 575977 w 11573522"/>
              <a:gd name="connsiteY224" fmla="*/ 951332 h 3439886"/>
              <a:gd name="connsiteX225" fmla="*/ 434822 w 11573522"/>
              <a:gd name="connsiteY225" fmla="*/ 841835 h 3439886"/>
              <a:gd name="connsiteX226" fmla="*/ 438878 w 11573522"/>
              <a:gd name="connsiteY226" fmla="*/ 836158 h 3439886"/>
              <a:gd name="connsiteX227" fmla="*/ 578816 w 11573522"/>
              <a:gd name="connsiteY227" fmla="*/ 944843 h 3439886"/>
              <a:gd name="connsiteX228" fmla="*/ 578816 w 11573522"/>
              <a:gd name="connsiteY228" fmla="*/ 766808 h 3439886"/>
              <a:gd name="connsiteX229" fmla="*/ 521218 w 11573522"/>
              <a:gd name="connsiteY229" fmla="*/ 722199 h 3439886"/>
              <a:gd name="connsiteX230" fmla="*/ 525274 w 11573522"/>
              <a:gd name="connsiteY230" fmla="*/ 716927 h 3439886"/>
              <a:gd name="connsiteX231" fmla="*/ 582061 w 11573522"/>
              <a:gd name="connsiteY231" fmla="*/ 761131 h 3439886"/>
              <a:gd name="connsiteX232" fmla="*/ 769862 w 11573522"/>
              <a:gd name="connsiteY232" fmla="*/ 618379 h 3439886"/>
              <a:gd name="connsiteX233" fmla="*/ 582872 w 11573522"/>
              <a:gd name="connsiteY233" fmla="*/ 472787 h 3439886"/>
              <a:gd name="connsiteX234" fmla="*/ 395071 w 11573522"/>
              <a:gd name="connsiteY234" fmla="*/ 615540 h 3439886"/>
              <a:gd name="connsiteX235" fmla="*/ 524868 w 11573522"/>
              <a:gd name="connsiteY235" fmla="*/ 716521 h 3439886"/>
              <a:gd name="connsiteX236" fmla="*/ 521218 w 11573522"/>
              <a:gd name="connsiteY236" fmla="*/ 722199 h 3439886"/>
              <a:gd name="connsiteX237" fmla="*/ 392637 w 11573522"/>
              <a:gd name="connsiteY237" fmla="*/ 622434 h 3439886"/>
              <a:gd name="connsiteX238" fmla="*/ 392637 w 11573522"/>
              <a:gd name="connsiteY238" fmla="*/ 800875 h 3439886"/>
              <a:gd name="connsiteX239" fmla="*/ 438472 w 11573522"/>
              <a:gd name="connsiteY239" fmla="*/ 836158 h 3439886"/>
              <a:gd name="connsiteX240" fmla="*/ 434416 w 11573522"/>
              <a:gd name="connsiteY240" fmla="*/ 841430 h 3439886"/>
              <a:gd name="connsiteX241" fmla="*/ 391015 w 11573522"/>
              <a:gd name="connsiteY241" fmla="*/ 807769 h 3439886"/>
              <a:gd name="connsiteX242" fmla="*/ 203214 w 11573522"/>
              <a:gd name="connsiteY242" fmla="*/ 950521 h 3439886"/>
              <a:gd name="connsiteX243" fmla="*/ 300968 w 11573522"/>
              <a:gd name="connsiteY243" fmla="*/ 1026359 h 3439886"/>
              <a:gd name="connsiteX244" fmla="*/ 296912 w 11573522"/>
              <a:gd name="connsiteY244" fmla="*/ 1031630 h 3439886"/>
              <a:gd name="connsiteX245" fmla="*/ 198752 w 11573522"/>
              <a:gd name="connsiteY245" fmla="*/ 955388 h 3439886"/>
              <a:gd name="connsiteX246" fmla="*/ 198752 w 11573522"/>
              <a:gd name="connsiteY246" fmla="*/ 1045013 h 3439886"/>
              <a:gd name="connsiteX247" fmla="*/ 191856 w 11573522"/>
              <a:gd name="connsiteY247" fmla="*/ 1044202 h 3439886"/>
              <a:gd name="connsiteX248" fmla="*/ 191856 w 11573522"/>
              <a:gd name="connsiteY248" fmla="*/ 952954 h 3439886"/>
              <a:gd name="connsiteX249" fmla="*/ 183744 w 11573522"/>
              <a:gd name="connsiteY249" fmla="*/ 946465 h 3439886"/>
              <a:gd name="connsiteX250" fmla="*/ 183744 w 11573522"/>
              <a:gd name="connsiteY250" fmla="*/ 937949 h 3439886"/>
              <a:gd name="connsiteX251" fmla="*/ 192668 w 11573522"/>
              <a:gd name="connsiteY251" fmla="*/ 944843 h 3439886"/>
              <a:gd name="connsiteX252" fmla="*/ 192668 w 11573522"/>
              <a:gd name="connsiteY252" fmla="*/ 766808 h 3439886"/>
              <a:gd name="connsiteX253" fmla="*/ 183744 w 11573522"/>
              <a:gd name="connsiteY253" fmla="*/ 759914 h 3439886"/>
              <a:gd name="connsiteX254" fmla="*/ 183744 w 11573522"/>
              <a:gd name="connsiteY254" fmla="*/ 751398 h 3439886"/>
              <a:gd name="connsiteX255" fmla="*/ 196318 w 11573522"/>
              <a:gd name="connsiteY255" fmla="*/ 761131 h 3439886"/>
              <a:gd name="connsiteX256" fmla="*/ 384119 w 11573522"/>
              <a:gd name="connsiteY256" fmla="*/ 618379 h 3439886"/>
              <a:gd name="connsiteX257" fmla="*/ 196724 w 11573522"/>
              <a:gd name="connsiteY257" fmla="*/ 472787 h 3439886"/>
              <a:gd name="connsiteX258" fmla="*/ 8924 w 11573522"/>
              <a:gd name="connsiteY258" fmla="*/ 615540 h 3439886"/>
              <a:gd name="connsiteX259" fmla="*/ 183339 w 11573522"/>
              <a:gd name="connsiteY259" fmla="*/ 750992 h 3439886"/>
              <a:gd name="connsiteX260" fmla="*/ 183339 w 11573522"/>
              <a:gd name="connsiteY260" fmla="*/ 759508 h 3439886"/>
              <a:gd name="connsiteX261" fmla="*/ 6490 w 11573522"/>
              <a:gd name="connsiteY261" fmla="*/ 622434 h 3439886"/>
              <a:gd name="connsiteX262" fmla="*/ 6490 w 11573522"/>
              <a:gd name="connsiteY262" fmla="*/ 800875 h 3439886"/>
              <a:gd name="connsiteX263" fmla="*/ 183339 w 11573522"/>
              <a:gd name="connsiteY263" fmla="*/ 937544 h 3439886"/>
              <a:gd name="connsiteX264" fmla="*/ 183339 w 11573522"/>
              <a:gd name="connsiteY264" fmla="*/ 946060 h 3439886"/>
              <a:gd name="connsiteX265" fmla="*/ 0 w 11573522"/>
              <a:gd name="connsiteY265" fmla="*/ 804119 h 3439886"/>
              <a:gd name="connsiteX266" fmla="*/ 0 w 11573522"/>
              <a:gd name="connsiteY266" fmla="*/ 613917 h 3439886"/>
              <a:gd name="connsiteX267" fmla="*/ 191856 w 11573522"/>
              <a:gd name="connsiteY267" fmla="*/ 468327 h 3439886"/>
              <a:gd name="connsiteX268" fmla="*/ 191856 w 11573522"/>
              <a:gd name="connsiteY268" fmla="*/ 289076 h 3439886"/>
              <a:gd name="connsiteX269" fmla="*/ 198752 w 11573522"/>
              <a:gd name="connsiteY269" fmla="*/ 294348 h 3439886"/>
              <a:gd name="connsiteX270" fmla="*/ 198752 w 11573522"/>
              <a:gd name="connsiteY270" fmla="*/ 465488 h 3439886"/>
              <a:gd name="connsiteX271" fmla="*/ 384524 w 11573522"/>
              <a:gd name="connsiteY271" fmla="*/ 609862 h 3439886"/>
              <a:gd name="connsiteX272" fmla="*/ 384524 w 11573522"/>
              <a:gd name="connsiteY272" fmla="*/ 431828 h 3439886"/>
              <a:gd name="connsiteX273" fmla="*/ 198752 w 11573522"/>
              <a:gd name="connsiteY273" fmla="*/ 287453 h 3439886"/>
              <a:gd name="connsiteX274" fmla="*/ 198752 w 11573522"/>
              <a:gd name="connsiteY274" fmla="*/ 293942 h 3439886"/>
              <a:gd name="connsiteX275" fmla="*/ 191856 w 11573522"/>
              <a:gd name="connsiteY275" fmla="*/ 288670 h 3439886"/>
              <a:gd name="connsiteX276" fmla="*/ 191856 w 11573522"/>
              <a:gd name="connsiteY276" fmla="*/ 278937 h 3439886"/>
              <a:gd name="connsiteX277" fmla="*/ 377629 w 11573522"/>
              <a:gd name="connsiteY277" fmla="*/ 137401 h 3439886"/>
              <a:gd name="connsiteX278" fmla="*/ 383308 w 11573522"/>
              <a:gd name="connsiteY278" fmla="*/ 141862 h 3439886"/>
              <a:gd name="connsiteX279" fmla="*/ 200780 w 11573522"/>
              <a:gd name="connsiteY279" fmla="*/ 280559 h 3439886"/>
              <a:gd name="connsiteX280" fmla="*/ 388175 w 11573522"/>
              <a:gd name="connsiteY280" fmla="*/ 425745 h 3439886"/>
              <a:gd name="connsiteX281" fmla="*/ 575977 w 11573522"/>
              <a:gd name="connsiteY281" fmla="*/ 282993 h 3439886"/>
              <a:gd name="connsiteX282" fmla="*/ 388580 w 11573522"/>
              <a:gd name="connsiteY282" fmla="*/ 137807 h 3439886"/>
              <a:gd name="connsiteX283" fmla="*/ 383308 w 11573522"/>
              <a:gd name="connsiteY283" fmla="*/ 141862 h 3439886"/>
              <a:gd name="connsiteX284" fmla="*/ 378035 w 11573522"/>
              <a:gd name="connsiteY284" fmla="*/ 137401 h 3439886"/>
              <a:gd name="connsiteX285" fmla="*/ 386147 w 11573522"/>
              <a:gd name="connsiteY285" fmla="*/ 131318 h 3439886"/>
              <a:gd name="connsiteX286" fmla="*/ 386147 w 11573522"/>
              <a:gd name="connsiteY286" fmla="*/ 1350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</a:cxnLst>
            <a:rect l="l" t="t" r="r" b="b"/>
            <a:pathLst>
              <a:path w="11573522" h="3439886">
                <a:moveTo>
                  <a:pt x="388580" y="2811978"/>
                </a:moveTo>
                <a:cubicBezTo>
                  <a:pt x="266084" y="2905253"/>
                  <a:pt x="266084" y="2905253"/>
                  <a:pt x="266084" y="2905253"/>
                </a:cubicBezTo>
                <a:cubicBezTo>
                  <a:pt x="200780" y="2954731"/>
                  <a:pt x="200780" y="2954731"/>
                  <a:pt x="200780" y="2954731"/>
                </a:cubicBezTo>
                <a:cubicBezTo>
                  <a:pt x="388175" y="3100322"/>
                  <a:pt x="388175" y="3100322"/>
                  <a:pt x="388175" y="3100322"/>
                </a:cubicBezTo>
                <a:cubicBezTo>
                  <a:pt x="575977" y="2957569"/>
                  <a:pt x="575977" y="2957569"/>
                  <a:pt x="575977" y="2957569"/>
                </a:cubicBezTo>
                <a:cubicBezTo>
                  <a:pt x="388580" y="2811978"/>
                  <a:pt x="388580" y="2811978"/>
                  <a:pt x="388580" y="2811978"/>
                </a:cubicBezTo>
                <a:close/>
                <a:moveTo>
                  <a:pt x="386147" y="0"/>
                </a:moveTo>
                <a:lnTo>
                  <a:pt x="392637" y="0"/>
                </a:lnTo>
                <a:lnTo>
                  <a:pt x="392637" y="28893"/>
                </a:lnTo>
                <a:cubicBezTo>
                  <a:pt x="392637" y="131318"/>
                  <a:pt x="392637" y="131318"/>
                  <a:pt x="392637" y="131318"/>
                </a:cubicBezTo>
                <a:cubicBezTo>
                  <a:pt x="578816" y="275693"/>
                  <a:pt x="578816" y="275693"/>
                  <a:pt x="578816" y="275693"/>
                </a:cubicBezTo>
                <a:cubicBezTo>
                  <a:pt x="578816" y="97658"/>
                  <a:pt x="578816" y="97658"/>
                  <a:pt x="578816" y="97658"/>
                </a:cubicBezTo>
                <a:cubicBezTo>
                  <a:pt x="521320" y="52946"/>
                  <a:pt x="485384" y="25001"/>
                  <a:pt x="462924" y="7536"/>
                </a:cubicBezTo>
                <a:lnTo>
                  <a:pt x="453234" y="0"/>
                </a:lnTo>
                <a:lnTo>
                  <a:pt x="464209" y="0"/>
                </a:lnTo>
                <a:lnTo>
                  <a:pt x="484510" y="15775"/>
                </a:lnTo>
                <a:cubicBezTo>
                  <a:pt x="582061" y="91574"/>
                  <a:pt x="582061" y="91574"/>
                  <a:pt x="582061" y="91574"/>
                </a:cubicBezTo>
                <a:cubicBezTo>
                  <a:pt x="638188" y="48992"/>
                  <a:pt x="673267" y="22378"/>
                  <a:pt x="695192" y="5744"/>
                </a:cubicBezTo>
                <a:lnTo>
                  <a:pt x="702764" y="0"/>
                </a:lnTo>
                <a:lnTo>
                  <a:pt x="2758098" y="0"/>
                </a:lnTo>
                <a:lnTo>
                  <a:pt x="2764588" y="0"/>
                </a:lnTo>
                <a:lnTo>
                  <a:pt x="2825185" y="0"/>
                </a:lnTo>
                <a:lnTo>
                  <a:pt x="2836160" y="0"/>
                </a:lnTo>
                <a:lnTo>
                  <a:pt x="3074715" y="0"/>
                </a:lnTo>
                <a:lnTo>
                  <a:pt x="9201571" y="0"/>
                </a:lnTo>
                <a:lnTo>
                  <a:pt x="11573522" y="0"/>
                </a:lnTo>
                <a:lnTo>
                  <a:pt x="11573522" y="3439886"/>
                </a:lnTo>
                <a:lnTo>
                  <a:pt x="962936" y="3439886"/>
                </a:lnTo>
                <a:lnTo>
                  <a:pt x="962936" y="3439632"/>
                </a:lnTo>
                <a:cubicBezTo>
                  <a:pt x="962936" y="3438953"/>
                  <a:pt x="962936" y="3438953"/>
                  <a:pt x="962936" y="3438953"/>
                </a:cubicBezTo>
                <a:cubicBezTo>
                  <a:pt x="776757" y="3294579"/>
                  <a:pt x="776757" y="3294579"/>
                  <a:pt x="776757" y="3294579"/>
                </a:cubicBezTo>
                <a:cubicBezTo>
                  <a:pt x="776757" y="3361342"/>
                  <a:pt x="776757" y="3403069"/>
                  <a:pt x="776757" y="3429148"/>
                </a:cubicBezTo>
                <a:lnTo>
                  <a:pt x="776757" y="3439886"/>
                </a:lnTo>
                <a:lnTo>
                  <a:pt x="769862" y="3439886"/>
                </a:lnTo>
                <a:lnTo>
                  <a:pt x="769862" y="3414403"/>
                </a:lnTo>
                <a:cubicBezTo>
                  <a:pt x="769862" y="3292145"/>
                  <a:pt x="769862" y="3292145"/>
                  <a:pt x="769862" y="3292145"/>
                </a:cubicBezTo>
                <a:cubicBezTo>
                  <a:pt x="629924" y="3183458"/>
                  <a:pt x="629924" y="3183458"/>
                  <a:pt x="629924" y="3183458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771079" y="3284034"/>
                  <a:pt x="771079" y="3284034"/>
                  <a:pt x="771079" y="3284034"/>
                </a:cubicBezTo>
                <a:cubicBezTo>
                  <a:pt x="771079" y="3105999"/>
                  <a:pt x="771079" y="3105999"/>
                  <a:pt x="771079" y="3105999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708614" y="3049222"/>
                  <a:pt x="708614" y="3049222"/>
                  <a:pt x="708614" y="3049222"/>
                </a:cubicBezTo>
                <a:cubicBezTo>
                  <a:pt x="774323" y="3100322"/>
                  <a:pt x="774323" y="3100322"/>
                  <a:pt x="774323" y="3100322"/>
                </a:cubicBezTo>
                <a:cubicBezTo>
                  <a:pt x="962125" y="2957569"/>
                  <a:pt x="962125" y="2957569"/>
                  <a:pt x="962125" y="2957569"/>
                </a:cubicBezTo>
                <a:cubicBezTo>
                  <a:pt x="824621" y="2850911"/>
                  <a:pt x="824621" y="2850911"/>
                  <a:pt x="824621" y="2850911"/>
                </a:cubicBezTo>
                <a:cubicBezTo>
                  <a:pt x="828271" y="2844422"/>
                  <a:pt x="828271" y="2844422"/>
                  <a:pt x="828271" y="2844422"/>
                </a:cubicBezTo>
                <a:cubicBezTo>
                  <a:pt x="962936" y="2948647"/>
                  <a:pt x="962936" y="2948647"/>
                  <a:pt x="962936" y="2948647"/>
                </a:cubicBezTo>
                <a:cubicBezTo>
                  <a:pt x="962936" y="2770612"/>
                  <a:pt x="962936" y="2770612"/>
                  <a:pt x="962936" y="2770612"/>
                </a:cubicBezTo>
                <a:cubicBezTo>
                  <a:pt x="900065" y="2721947"/>
                  <a:pt x="900065" y="2721947"/>
                  <a:pt x="900065" y="2721947"/>
                </a:cubicBezTo>
                <a:cubicBezTo>
                  <a:pt x="903716" y="2715864"/>
                  <a:pt x="903716" y="2715864"/>
                  <a:pt x="903716" y="2715864"/>
                </a:cubicBezTo>
                <a:cubicBezTo>
                  <a:pt x="966181" y="2764529"/>
                  <a:pt x="966181" y="2764529"/>
                  <a:pt x="966181" y="2764529"/>
                </a:cubicBezTo>
                <a:cubicBezTo>
                  <a:pt x="1153982" y="2621777"/>
                  <a:pt x="1153982" y="2621777"/>
                  <a:pt x="1153982" y="2621777"/>
                </a:cubicBezTo>
                <a:cubicBezTo>
                  <a:pt x="969021" y="2478619"/>
                  <a:pt x="969021" y="2478619"/>
                  <a:pt x="969021" y="2478619"/>
                </a:cubicBezTo>
                <a:cubicBezTo>
                  <a:pt x="781219" y="2621371"/>
                  <a:pt x="781219" y="2621371"/>
                  <a:pt x="781219" y="2621371"/>
                </a:cubicBezTo>
                <a:cubicBezTo>
                  <a:pt x="903310" y="2715864"/>
                  <a:pt x="903310" y="2715864"/>
                  <a:pt x="903310" y="2715864"/>
                </a:cubicBezTo>
                <a:cubicBezTo>
                  <a:pt x="900065" y="2721542"/>
                  <a:pt x="900065" y="2721542"/>
                  <a:pt x="900065" y="2721542"/>
                </a:cubicBezTo>
                <a:cubicBezTo>
                  <a:pt x="776757" y="2626238"/>
                  <a:pt x="776757" y="2626238"/>
                  <a:pt x="776757" y="2626238"/>
                </a:cubicBezTo>
                <a:cubicBezTo>
                  <a:pt x="776757" y="2804273"/>
                  <a:pt x="776757" y="2804273"/>
                  <a:pt x="776757" y="2804273"/>
                </a:cubicBezTo>
                <a:cubicBezTo>
                  <a:pt x="828271" y="2844017"/>
                  <a:pt x="828271" y="2844017"/>
                  <a:pt x="828271" y="2844017"/>
                </a:cubicBezTo>
                <a:cubicBezTo>
                  <a:pt x="824215" y="2850506"/>
                  <a:pt x="824215" y="2850506"/>
                  <a:pt x="824215" y="2850506"/>
                </a:cubicBezTo>
                <a:cubicBezTo>
                  <a:pt x="774729" y="2811978"/>
                  <a:pt x="774729" y="2811978"/>
                  <a:pt x="774729" y="2811978"/>
                </a:cubicBezTo>
                <a:cubicBezTo>
                  <a:pt x="586928" y="2954731"/>
                  <a:pt x="586928" y="2954731"/>
                  <a:pt x="586928" y="2954731"/>
                </a:cubicBezTo>
                <a:cubicBezTo>
                  <a:pt x="708208" y="3048817"/>
                  <a:pt x="708208" y="3048817"/>
                  <a:pt x="708208" y="3048817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584900" y="2961625"/>
                  <a:pt x="584900" y="2961625"/>
                  <a:pt x="584900" y="2961625"/>
                </a:cubicBezTo>
                <a:cubicBezTo>
                  <a:pt x="584900" y="3140065"/>
                  <a:pt x="584900" y="3140065"/>
                  <a:pt x="584900" y="3140065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629518" y="3183052"/>
                  <a:pt x="629518" y="3183052"/>
                  <a:pt x="629518" y="3183052"/>
                </a:cubicBezTo>
                <a:cubicBezTo>
                  <a:pt x="582872" y="3146960"/>
                  <a:pt x="582872" y="3146960"/>
                  <a:pt x="582872" y="3146960"/>
                </a:cubicBezTo>
                <a:cubicBezTo>
                  <a:pt x="388175" y="3295390"/>
                  <a:pt x="388175" y="3295390"/>
                  <a:pt x="388175" y="3295390"/>
                </a:cubicBezTo>
                <a:cubicBezTo>
                  <a:pt x="191856" y="3143310"/>
                  <a:pt x="191856" y="3143310"/>
                  <a:pt x="191856" y="3143310"/>
                </a:cubicBezTo>
                <a:cubicBezTo>
                  <a:pt x="191856" y="3082477"/>
                  <a:pt x="191856" y="3082477"/>
                  <a:pt x="191856" y="3082477"/>
                </a:cubicBezTo>
                <a:cubicBezTo>
                  <a:pt x="198752" y="3085316"/>
                  <a:pt x="198752" y="3085316"/>
                  <a:pt x="198752" y="3085316"/>
                </a:cubicBezTo>
                <a:cubicBezTo>
                  <a:pt x="198752" y="3140065"/>
                  <a:pt x="198752" y="3140065"/>
                  <a:pt x="198752" y="3140065"/>
                </a:cubicBezTo>
                <a:cubicBezTo>
                  <a:pt x="384930" y="3284034"/>
                  <a:pt x="384930" y="3284034"/>
                  <a:pt x="384930" y="3284034"/>
                </a:cubicBezTo>
                <a:cubicBezTo>
                  <a:pt x="384930" y="3105999"/>
                  <a:pt x="384930" y="3105999"/>
                  <a:pt x="384930" y="3105999"/>
                </a:cubicBezTo>
                <a:cubicBezTo>
                  <a:pt x="198752" y="2961625"/>
                  <a:pt x="198752" y="2961625"/>
                  <a:pt x="198752" y="2961625"/>
                </a:cubicBezTo>
                <a:cubicBezTo>
                  <a:pt x="198752" y="3084911"/>
                  <a:pt x="198752" y="3084911"/>
                  <a:pt x="198752" y="3084911"/>
                </a:cubicBezTo>
                <a:cubicBezTo>
                  <a:pt x="191856" y="3082072"/>
                  <a:pt x="191856" y="3082072"/>
                  <a:pt x="191856" y="3082072"/>
                </a:cubicBezTo>
                <a:cubicBezTo>
                  <a:pt x="191856" y="2953108"/>
                  <a:pt x="191856" y="2953108"/>
                  <a:pt x="191856" y="2953108"/>
                </a:cubicBezTo>
                <a:cubicBezTo>
                  <a:pt x="259189" y="2902009"/>
                  <a:pt x="259189" y="2902009"/>
                  <a:pt x="259189" y="2902009"/>
                </a:cubicBezTo>
                <a:cubicBezTo>
                  <a:pt x="383713" y="2807517"/>
                  <a:pt x="383713" y="2807517"/>
                  <a:pt x="383713" y="2807517"/>
                </a:cubicBezTo>
                <a:cubicBezTo>
                  <a:pt x="383713" y="2715053"/>
                  <a:pt x="383713" y="2715053"/>
                  <a:pt x="383713" y="2715053"/>
                </a:cubicBezTo>
                <a:cubicBezTo>
                  <a:pt x="390609" y="2716269"/>
                  <a:pt x="390609" y="2716269"/>
                  <a:pt x="390609" y="2716269"/>
                </a:cubicBezTo>
                <a:cubicBezTo>
                  <a:pt x="390609" y="2804273"/>
                  <a:pt x="390609" y="2804273"/>
                  <a:pt x="390609" y="2804273"/>
                </a:cubicBezTo>
                <a:cubicBezTo>
                  <a:pt x="576788" y="2948647"/>
                  <a:pt x="576788" y="2948647"/>
                  <a:pt x="576788" y="2948647"/>
                </a:cubicBezTo>
                <a:cubicBezTo>
                  <a:pt x="576788" y="2770612"/>
                  <a:pt x="576788" y="2770612"/>
                  <a:pt x="576788" y="2770612"/>
                </a:cubicBezTo>
                <a:cubicBezTo>
                  <a:pt x="489174" y="2702481"/>
                  <a:pt x="489174" y="2702481"/>
                  <a:pt x="489174" y="2702481"/>
                </a:cubicBezTo>
                <a:cubicBezTo>
                  <a:pt x="492825" y="2697209"/>
                  <a:pt x="492825" y="2697209"/>
                  <a:pt x="492825" y="2697209"/>
                </a:cubicBezTo>
                <a:cubicBezTo>
                  <a:pt x="580033" y="2764529"/>
                  <a:pt x="580033" y="2764529"/>
                  <a:pt x="580033" y="2764529"/>
                </a:cubicBezTo>
                <a:cubicBezTo>
                  <a:pt x="767834" y="2621777"/>
                  <a:pt x="767834" y="2621777"/>
                  <a:pt x="767834" y="2621777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630735" y="2507007"/>
                  <a:pt x="630735" y="2507007"/>
                  <a:pt x="630735" y="2507007"/>
                </a:cubicBezTo>
                <a:cubicBezTo>
                  <a:pt x="771079" y="2615693"/>
                  <a:pt x="771079" y="2615693"/>
                  <a:pt x="771079" y="2615693"/>
                </a:cubicBezTo>
                <a:cubicBezTo>
                  <a:pt x="771079" y="2437659"/>
                  <a:pt x="771079" y="2437659"/>
                  <a:pt x="771079" y="2437659"/>
                </a:cubicBezTo>
                <a:cubicBezTo>
                  <a:pt x="713481" y="2392644"/>
                  <a:pt x="713481" y="2392644"/>
                  <a:pt x="713481" y="2392644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74323" y="2431576"/>
                  <a:pt x="774323" y="2431576"/>
                  <a:pt x="774323" y="2431576"/>
                </a:cubicBezTo>
                <a:cubicBezTo>
                  <a:pt x="962125" y="2288824"/>
                  <a:pt x="962125" y="2288824"/>
                  <a:pt x="962125" y="2288824"/>
                </a:cubicBezTo>
                <a:cubicBezTo>
                  <a:pt x="774729" y="2143638"/>
                  <a:pt x="774729" y="2143638"/>
                  <a:pt x="774729" y="2143638"/>
                </a:cubicBezTo>
                <a:cubicBezTo>
                  <a:pt x="586928" y="2286391"/>
                  <a:pt x="586928" y="2286391"/>
                  <a:pt x="586928" y="2286391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13075" y="2392644"/>
                  <a:pt x="713075" y="2392644"/>
                  <a:pt x="713075" y="2392644"/>
                </a:cubicBezTo>
                <a:cubicBezTo>
                  <a:pt x="584900" y="2293285"/>
                  <a:pt x="584900" y="2293285"/>
                  <a:pt x="584900" y="2293285"/>
                </a:cubicBezTo>
                <a:cubicBezTo>
                  <a:pt x="584900" y="2471319"/>
                  <a:pt x="584900" y="2471319"/>
                  <a:pt x="584900" y="2471319"/>
                </a:cubicBezTo>
                <a:cubicBezTo>
                  <a:pt x="630329" y="2506602"/>
                  <a:pt x="630329" y="2506602"/>
                  <a:pt x="630329" y="2506602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582872" y="2478619"/>
                  <a:pt x="582872" y="2478619"/>
                  <a:pt x="582872" y="2478619"/>
                </a:cubicBezTo>
                <a:cubicBezTo>
                  <a:pt x="395071" y="2621371"/>
                  <a:pt x="395071" y="2621371"/>
                  <a:pt x="395071" y="2621371"/>
                </a:cubicBezTo>
                <a:cubicBezTo>
                  <a:pt x="492825" y="2696804"/>
                  <a:pt x="492825" y="2696804"/>
                  <a:pt x="492825" y="2696804"/>
                </a:cubicBezTo>
                <a:cubicBezTo>
                  <a:pt x="488769" y="2702481"/>
                  <a:pt x="488769" y="2702481"/>
                  <a:pt x="488769" y="2702481"/>
                </a:cubicBezTo>
                <a:cubicBezTo>
                  <a:pt x="390609" y="2626238"/>
                  <a:pt x="390609" y="2626238"/>
                  <a:pt x="390609" y="2626238"/>
                </a:cubicBezTo>
                <a:cubicBezTo>
                  <a:pt x="390609" y="2715864"/>
                  <a:pt x="390609" y="2715864"/>
                  <a:pt x="390609" y="2715864"/>
                </a:cubicBezTo>
                <a:cubicBezTo>
                  <a:pt x="383713" y="2714647"/>
                  <a:pt x="383713" y="2714647"/>
                  <a:pt x="383713" y="2714647"/>
                </a:cubicBezTo>
                <a:cubicBezTo>
                  <a:pt x="383713" y="2623399"/>
                  <a:pt x="383713" y="2623399"/>
                  <a:pt x="383713" y="2623399"/>
                </a:cubicBezTo>
                <a:cubicBezTo>
                  <a:pt x="375601" y="2616910"/>
                  <a:pt x="375601" y="2616910"/>
                  <a:pt x="375601" y="2616910"/>
                </a:cubicBezTo>
                <a:cubicBezTo>
                  <a:pt x="375601" y="2608394"/>
                  <a:pt x="375601" y="2608394"/>
                  <a:pt x="375601" y="2608394"/>
                </a:cubicBezTo>
                <a:cubicBezTo>
                  <a:pt x="384930" y="2615693"/>
                  <a:pt x="384930" y="2615693"/>
                  <a:pt x="384930" y="2615693"/>
                </a:cubicBezTo>
                <a:cubicBezTo>
                  <a:pt x="384930" y="2437659"/>
                  <a:pt x="384930" y="2437659"/>
                  <a:pt x="384930" y="2437659"/>
                </a:cubicBezTo>
                <a:cubicBezTo>
                  <a:pt x="375601" y="2430360"/>
                  <a:pt x="375601" y="2430360"/>
                  <a:pt x="375601" y="2430360"/>
                </a:cubicBezTo>
                <a:cubicBezTo>
                  <a:pt x="375601" y="2421843"/>
                  <a:pt x="375601" y="2421843"/>
                  <a:pt x="375601" y="2421843"/>
                </a:cubicBezTo>
                <a:cubicBezTo>
                  <a:pt x="388175" y="2431576"/>
                  <a:pt x="388175" y="2431576"/>
                  <a:pt x="388175" y="2431576"/>
                </a:cubicBezTo>
                <a:cubicBezTo>
                  <a:pt x="575977" y="2288824"/>
                  <a:pt x="575977" y="2288824"/>
                  <a:pt x="575977" y="2288824"/>
                </a:cubicBezTo>
                <a:cubicBezTo>
                  <a:pt x="388580" y="2143638"/>
                  <a:pt x="388580" y="2143638"/>
                  <a:pt x="388580" y="2143638"/>
                </a:cubicBezTo>
                <a:cubicBezTo>
                  <a:pt x="200780" y="2286391"/>
                  <a:pt x="200780" y="2286391"/>
                  <a:pt x="200780" y="2286391"/>
                </a:cubicBezTo>
                <a:cubicBezTo>
                  <a:pt x="375195" y="2421843"/>
                  <a:pt x="375195" y="2421843"/>
                  <a:pt x="375195" y="2421843"/>
                </a:cubicBezTo>
                <a:cubicBezTo>
                  <a:pt x="375195" y="2429954"/>
                  <a:pt x="375195" y="2429954"/>
                  <a:pt x="375195" y="2429954"/>
                </a:cubicBezTo>
                <a:cubicBezTo>
                  <a:pt x="198752" y="2293285"/>
                  <a:pt x="198752" y="2293285"/>
                  <a:pt x="198752" y="2293285"/>
                </a:cubicBezTo>
                <a:cubicBezTo>
                  <a:pt x="198752" y="2471319"/>
                  <a:pt x="198752" y="2471319"/>
                  <a:pt x="198752" y="2471319"/>
                </a:cubicBezTo>
                <a:cubicBezTo>
                  <a:pt x="375195" y="2608394"/>
                  <a:pt x="375195" y="2608394"/>
                  <a:pt x="375195" y="2608394"/>
                </a:cubicBezTo>
                <a:cubicBezTo>
                  <a:pt x="375195" y="2616910"/>
                  <a:pt x="375195" y="2616910"/>
                  <a:pt x="375195" y="2616910"/>
                </a:cubicBezTo>
                <a:cubicBezTo>
                  <a:pt x="191856" y="2474563"/>
                  <a:pt x="191856" y="2474563"/>
                  <a:pt x="191856" y="2474563"/>
                </a:cubicBezTo>
                <a:cubicBezTo>
                  <a:pt x="191856" y="2284768"/>
                  <a:pt x="191856" y="2284768"/>
                  <a:pt x="191856" y="2284768"/>
                </a:cubicBezTo>
                <a:cubicBezTo>
                  <a:pt x="383713" y="2138772"/>
                  <a:pt x="383713" y="2138772"/>
                  <a:pt x="383713" y="2138772"/>
                </a:cubicBezTo>
                <a:cubicBezTo>
                  <a:pt x="383713" y="1959926"/>
                  <a:pt x="383713" y="1959926"/>
                  <a:pt x="383713" y="1959926"/>
                </a:cubicBezTo>
                <a:cubicBezTo>
                  <a:pt x="390609" y="1965198"/>
                  <a:pt x="390609" y="1965198"/>
                  <a:pt x="390609" y="1965198"/>
                </a:cubicBezTo>
                <a:cubicBezTo>
                  <a:pt x="390609" y="2136339"/>
                  <a:pt x="390609" y="2136339"/>
                  <a:pt x="390609" y="2136339"/>
                </a:cubicBezTo>
                <a:cubicBezTo>
                  <a:pt x="576788" y="2280307"/>
                  <a:pt x="576788" y="2280307"/>
                  <a:pt x="576788" y="2280307"/>
                </a:cubicBezTo>
                <a:cubicBezTo>
                  <a:pt x="576788" y="2102272"/>
                  <a:pt x="576788" y="2102272"/>
                  <a:pt x="576788" y="2102272"/>
                </a:cubicBezTo>
                <a:cubicBezTo>
                  <a:pt x="390609" y="1957898"/>
                  <a:pt x="390609" y="1957898"/>
                  <a:pt x="390609" y="1957898"/>
                </a:cubicBezTo>
                <a:cubicBezTo>
                  <a:pt x="390609" y="1964792"/>
                  <a:pt x="390609" y="1964792"/>
                  <a:pt x="390609" y="1964792"/>
                </a:cubicBezTo>
                <a:cubicBezTo>
                  <a:pt x="383713" y="1959520"/>
                  <a:pt x="383713" y="1959520"/>
                  <a:pt x="383713" y="1959520"/>
                </a:cubicBezTo>
                <a:cubicBezTo>
                  <a:pt x="383713" y="1949382"/>
                  <a:pt x="383713" y="1949382"/>
                  <a:pt x="383713" y="1949382"/>
                </a:cubicBezTo>
                <a:cubicBezTo>
                  <a:pt x="569487" y="1808251"/>
                  <a:pt x="569487" y="1808251"/>
                  <a:pt x="569487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392637" y="1951004"/>
                  <a:pt x="392637" y="1951004"/>
                  <a:pt x="392637" y="1951004"/>
                </a:cubicBezTo>
                <a:cubicBezTo>
                  <a:pt x="580033" y="2096594"/>
                  <a:pt x="580033" y="2096594"/>
                  <a:pt x="580033" y="2096594"/>
                </a:cubicBezTo>
                <a:cubicBezTo>
                  <a:pt x="767834" y="1953437"/>
                  <a:pt x="767834" y="1953437"/>
                  <a:pt x="767834" y="1953437"/>
                </a:cubicBezTo>
                <a:cubicBezTo>
                  <a:pt x="580438" y="1808251"/>
                  <a:pt x="580438" y="1808251"/>
                  <a:pt x="580438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569893" y="1807846"/>
                  <a:pt x="569893" y="1807846"/>
                  <a:pt x="569893" y="1807846"/>
                </a:cubicBezTo>
                <a:cubicBezTo>
                  <a:pt x="578005" y="1801763"/>
                  <a:pt x="578005" y="1801763"/>
                  <a:pt x="578005" y="1801763"/>
                </a:cubicBezTo>
                <a:cubicBezTo>
                  <a:pt x="578005" y="1795679"/>
                  <a:pt x="578005" y="1795679"/>
                  <a:pt x="578005" y="1795679"/>
                </a:cubicBezTo>
                <a:cubicBezTo>
                  <a:pt x="584900" y="1795679"/>
                  <a:pt x="584900" y="1795679"/>
                  <a:pt x="584900" y="1795679"/>
                </a:cubicBezTo>
                <a:cubicBezTo>
                  <a:pt x="584900" y="1802168"/>
                  <a:pt x="584900" y="1802168"/>
                  <a:pt x="584900" y="1802168"/>
                </a:cubicBezTo>
                <a:cubicBezTo>
                  <a:pt x="771079" y="1946137"/>
                  <a:pt x="771079" y="1946137"/>
                  <a:pt x="771079" y="1946137"/>
                </a:cubicBezTo>
                <a:cubicBezTo>
                  <a:pt x="771079" y="1783107"/>
                  <a:pt x="771079" y="1783107"/>
                  <a:pt x="771079" y="1783107"/>
                </a:cubicBezTo>
                <a:cubicBezTo>
                  <a:pt x="771079" y="1768508"/>
                  <a:pt x="771079" y="1768508"/>
                  <a:pt x="771079" y="1768508"/>
                </a:cubicBezTo>
                <a:cubicBezTo>
                  <a:pt x="584900" y="1624133"/>
                  <a:pt x="584900" y="1624133"/>
                  <a:pt x="584900" y="1624133"/>
                </a:cubicBezTo>
                <a:cubicBezTo>
                  <a:pt x="584900" y="1785541"/>
                  <a:pt x="584900" y="1785541"/>
                  <a:pt x="584900" y="1785541"/>
                </a:cubicBezTo>
                <a:cubicBezTo>
                  <a:pt x="584900" y="1795274"/>
                  <a:pt x="584900" y="1795274"/>
                  <a:pt x="584900" y="1795274"/>
                </a:cubicBezTo>
                <a:cubicBezTo>
                  <a:pt x="578005" y="1795274"/>
                  <a:pt x="578005" y="1795274"/>
                  <a:pt x="578005" y="1795274"/>
                </a:cubicBezTo>
                <a:cubicBezTo>
                  <a:pt x="578005" y="1621294"/>
                  <a:pt x="578005" y="1621294"/>
                  <a:pt x="578005" y="1621294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441312" y="1506930"/>
                  <a:pt x="441312" y="1506930"/>
                  <a:pt x="441312" y="1506930"/>
                </a:cubicBezTo>
                <a:cubicBezTo>
                  <a:pt x="578816" y="1613589"/>
                  <a:pt x="578816" y="1613589"/>
                  <a:pt x="578816" y="1613589"/>
                </a:cubicBezTo>
                <a:cubicBezTo>
                  <a:pt x="578816" y="1435555"/>
                  <a:pt x="578816" y="1435555"/>
                  <a:pt x="578816" y="1435555"/>
                </a:cubicBezTo>
                <a:cubicBezTo>
                  <a:pt x="513106" y="1384456"/>
                  <a:pt x="513106" y="1384456"/>
                  <a:pt x="513106" y="138445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82061" y="1429472"/>
                  <a:pt x="582061" y="1429472"/>
                  <a:pt x="582061" y="1429472"/>
                </a:cubicBezTo>
                <a:cubicBezTo>
                  <a:pt x="769862" y="1286719"/>
                  <a:pt x="769862" y="1286719"/>
                  <a:pt x="769862" y="1286719"/>
                </a:cubicBezTo>
                <a:cubicBezTo>
                  <a:pt x="632763" y="1180060"/>
                  <a:pt x="632763" y="1180060"/>
                  <a:pt x="632763" y="1180060"/>
                </a:cubicBezTo>
                <a:cubicBezTo>
                  <a:pt x="636413" y="1173571"/>
                  <a:pt x="636413" y="1173571"/>
                  <a:pt x="636413" y="1173571"/>
                </a:cubicBezTo>
                <a:cubicBezTo>
                  <a:pt x="771079" y="1278203"/>
                  <a:pt x="771079" y="1278203"/>
                  <a:pt x="771079" y="1278203"/>
                </a:cubicBezTo>
                <a:cubicBezTo>
                  <a:pt x="771079" y="1099762"/>
                  <a:pt x="771079" y="1099762"/>
                  <a:pt x="771079" y="1099762"/>
                </a:cubicBezTo>
                <a:cubicBezTo>
                  <a:pt x="708208" y="1051096"/>
                  <a:pt x="708208" y="1051096"/>
                  <a:pt x="708208" y="1051096"/>
                </a:cubicBezTo>
                <a:cubicBezTo>
                  <a:pt x="711453" y="1045419"/>
                  <a:pt x="711453" y="1045419"/>
                  <a:pt x="711453" y="1045419"/>
                </a:cubicBezTo>
                <a:cubicBezTo>
                  <a:pt x="774323" y="1094085"/>
                  <a:pt x="774323" y="1094085"/>
                  <a:pt x="774323" y="1094085"/>
                </a:cubicBezTo>
                <a:cubicBezTo>
                  <a:pt x="962125" y="951332"/>
                  <a:pt x="962125" y="951332"/>
                  <a:pt x="962125" y="951332"/>
                </a:cubicBezTo>
                <a:cubicBezTo>
                  <a:pt x="777163" y="807769"/>
                  <a:pt x="777163" y="807769"/>
                  <a:pt x="777163" y="807769"/>
                </a:cubicBezTo>
                <a:cubicBezTo>
                  <a:pt x="589362" y="950521"/>
                  <a:pt x="589362" y="950521"/>
                  <a:pt x="589362" y="950521"/>
                </a:cubicBezTo>
                <a:cubicBezTo>
                  <a:pt x="711453" y="1045013"/>
                  <a:pt x="711453" y="1045013"/>
                  <a:pt x="711453" y="1045013"/>
                </a:cubicBezTo>
                <a:cubicBezTo>
                  <a:pt x="707802" y="1051096"/>
                  <a:pt x="707802" y="1051096"/>
                  <a:pt x="707802" y="1051096"/>
                </a:cubicBezTo>
                <a:cubicBezTo>
                  <a:pt x="584900" y="955388"/>
                  <a:pt x="584900" y="955388"/>
                  <a:pt x="584900" y="955388"/>
                </a:cubicBezTo>
                <a:cubicBezTo>
                  <a:pt x="584900" y="1133828"/>
                  <a:pt x="584900" y="1133828"/>
                  <a:pt x="584900" y="1133828"/>
                </a:cubicBezTo>
                <a:cubicBezTo>
                  <a:pt x="636008" y="1173571"/>
                  <a:pt x="636008" y="1173571"/>
                  <a:pt x="636008" y="1173571"/>
                </a:cubicBezTo>
                <a:cubicBezTo>
                  <a:pt x="632357" y="1180060"/>
                  <a:pt x="632357" y="1180060"/>
                  <a:pt x="632357" y="1180060"/>
                </a:cubicBezTo>
                <a:cubicBezTo>
                  <a:pt x="582872" y="1141534"/>
                  <a:pt x="582872" y="1141534"/>
                  <a:pt x="582872" y="1141534"/>
                </a:cubicBezTo>
                <a:cubicBezTo>
                  <a:pt x="395071" y="1284286"/>
                  <a:pt x="395071" y="1284286"/>
                  <a:pt x="395071" y="128428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12700" y="1384050"/>
                  <a:pt x="512700" y="1384050"/>
                  <a:pt x="512700" y="1384050"/>
                </a:cubicBezTo>
                <a:cubicBezTo>
                  <a:pt x="392637" y="1291180"/>
                  <a:pt x="392637" y="1291180"/>
                  <a:pt x="392637" y="1291180"/>
                </a:cubicBezTo>
                <a:cubicBezTo>
                  <a:pt x="392637" y="1469214"/>
                  <a:pt x="392637" y="1469214"/>
                  <a:pt x="392637" y="1469214"/>
                </a:cubicBezTo>
                <a:cubicBezTo>
                  <a:pt x="440906" y="1506525"/>
                  <a:pt x="440906" y="1506525"/>
                  <a:pt x="440906" y="1506525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391015" y="1476514"/>
                  <a:pt x="391015" y="1476514"/>
                  <a:pt x="391015" y="1476514"/>
                </a:cubicBezTo>
                <a:cubicBezTo>
                  <a:pt x="195912" y="1624539"/>
                  <a:pt x="195912" y="1624539"/>
                  <a:pt x="195912" y="1624539"/>
                </a:cubicBezTo>
                <a:cubicBezTo>
                  <a:pt x="0" y="1472459"/>
                  <a:pt x="0" y="1472459"/>
                  <a:pt x="0" y="1472459"/>
                </a:cubicBezTo>
                <a:cubicBezTo>
                  <a:pt x="0" y="1412033"/>
                  <a:pt x="0" y="1412033"/>
                  <a:pt x="0" y="1412033"/>
                </a:cubicBezTo>
                <a:cubicBezTo>
                  <a:pt x="6490" y="1414872"/>
                  <a:pt x="6490" y="1414872"/>
                  <a:pt x="6490" y="1414872"/>
                </a:cubicBezTo>
                <a:cubicBezTo>
                  <a:pt x="6490" y="1469214"/>
                  <a:pt x="6490" y="1469214"/>
                  <a:pt x="6490" y="1469214"/>
                </a:cubicBezTo>
                <a:cubicBezTo>
                  <a:pt x="192668" y="1613589"/>
                  <a:pt x="192668" y="1613589"/>
                  <a:pt x="192668" y="1613589"/>
                </a:cubicBezTo>
                <a:cubicBezTo>
                  <a:pt x="192668" y="1435555"/>
                  <a:pt x="192668" y="1435555"/>
                  <a:pt x="192668" y="1435555"/>
                </a:cubicBezTo>
                <a:cubicBezTo>
                  <a:pt x="6490" y="1291180"/>
                  <a:pt x="6490" y="1291180"/>
                  <a:pt x="6490" y="1291180"/>
                </a:cubicBezTo>
                <a:cubicBezTo>
                  <a:pt x="6490" y="1414466"/>
                  <a:pt x="6490" y="1414466"/>
                  <a:pt x="6490" y="1414466"/>
                </a:cubicBezTo>
                <a:cubicBezTo>
                  <a:pt x="0" y="1411627"/>
                  <a:pt x="0" y="1411627"/>
                  <a:pt x="0" y="1411627"/>
                </a:cubicBezTo>
                <a:cubicBezTo>
                  <a:pt x="0" y="1282664"/>
                  <a:pt x="0" y="1282664"/>
                  <a:pt x="0" y="1282664"/>
                </a:cubicBezTo>
                <a:cubicBezTo>
                  <a:pt x="66926" y="1231565"/>
                  <a:pt x="66926" y="1231565"/>
                  <a:pt x="66926" y="1231565"/>
                </a:cubicBezTo>
                <a:cubicBezTo>
                  <a:pt x="73821" y="1234809"/>
                  <a:pt x="73821" y="1234809"/>
                  <a:pt x="73821" y="1234809"/>
                </a:cubicBezTo>
                <a:cubicBezTo>
                  <a:pt x="8924" y="1284286"/>
                  <a:pt x="8924" y="1284286"/>
                  <a:pt x="8924" y="1284286"/>
                </a:cubicBezTo>
                <a:cubicBezTo>
                  <a:pt x="196318" y="1429472"/>
                  <a:pt x="196318" y="1429472"/>
                  <a:pt x="196318" y="1429472"/>
                </a:cubicBezTo>
                <a:cubicBezTo>
                  <a:pt x="384119" y="1286719"/>
                  <a:pt x="384119" y="1286719"/>
                  <a:pt x="384119" y="1286719"/>
                </a:cubicBezTo>
                <a:cubicBezTo>
                  <a:pt x="196724" y="1141534"/>
                  <a:pt x="196724" y="1141534"/>
                  <a:pt x="196724" y="1141534"/>
                </a:cubicBezTo>
                <a:cubicBezTo>
                  <a:pt x="74227" y="1234403"/>
                  <a:pt x="74227" y="1234403"/>
                  <a:pt x="74227" y="1234403"/>
                </a:cubicBezTo>
                <a:cubicBezTo>
                  <a:pt x="67332" y="1231159"/>
                  <a:pt x="67332" y="1231159"/>
                  <a:pt x="67332" y="1231159"/>
                </a:cubicBezTo>
                <a:cubicBezTo>
                  <a:pt x="191856" y="1136667"/>
                  <a:pt x="191856" y="1136667"/>
                  <a:pt x="191856" y="1136667"/>
                </a:cubicBezTo>
                <a:cubicBezTo>
                  <a:pt x="191856" y="1044607"/>
                  <a:pt x="191856" y="1044607"/>
                  <a:pt x="191856" y="1044607"/>
                </a:cubicBezTo>
                <a:cubicBezTo>
                  <a:pt x="198752" y="1045419"/>
                  <a:pt x="198752" y="1045419"/>
                  <a:pt x="198752" y="1045419"/>
                </a:cubicBezTo>
                <a:cubicBezTo>
                  <a:pt x="198752" y="1133828"/>
                  <a:pt x="198752" y="1133828"/>
                  <a:pt x="198752" y="1133828"/>
                </a:cubicBezTo>
                <a:cubicBezTo>
                  <a:pt x="384524" y="1278203"/>
                  <a:pt x="384524" y="1278203"/>
                  <a:pt x="384524" y="1278203"/>
                </a:cubicBezTo>
                <a:cubicBezTo>
                  <a:pt x="384524" y="1099762"/>
                  <a:pt x="384524" y="1099762"/>
                  <a:pt x="384524" y="1099762"/>
                </a:cubicBezTo>
                <a:cubicBezTo>
                  <a:pt x="296912" y="1032037"/>
                  <a:pt x="296912" y="1032037"/>
                  <a:pt x="296912" y="1032037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388175" y="1094085"/>
                  <a:pt x="388175" y="1094085"/>
                  <a:pt x="388175" y="1094085"/>
                </a:cubicBezTo>
                <a:cubicBezTo>
                  <a:pt x="575977" y="951332"/>
                  <a:pt x="575977" y="951332"/>
                  <a:pt x="575977" y="951332"/>
                </a:cubicBezTo>
                <a:cubicBezTo>
                  <a:pt x="434822" y="841835"/>
                  <a:pt x="434822" y="841835"/>
                  <a:pt x="434822" y="841835"/>
                </a:cubicBezTo>
                <a:cubicBezTo>
                  <a:pt x="438878" y="836158"/>
                  <a:pt x="438878" y="836158"/>
                  <a:pt x="438878" y="836158"/>
                </a:cubicBezTo>
                <a:cubicBezTo>
                  <a:pt x="578816" y="944843"/>
                  <a:pt x="578816" y="944843"/>
                  <a:pt x="578816" y="944843"/>
                </a:cubicBezTo>
                <a:cubicBezTo>
                  <a:pt x="578816" y="766808"/>
                  <a:pt x="578816" y="766808"/>
                  <a:pt x="578816" y="766808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525274" y="716927"/>
                  <a:pt x="525274" y="716927"/>
                  <a:pt x="525274" y="716927"/>
                </a:cubicBezTo>
                <a:cubicBezTo>
                  <a:pt x="582061" y="761131"/>
                  <a:pt x="582061" y="761131"/>
                  <a:pt x="582061" y="761131"/>
                </a:cubicBezTo>
                <a:cubicBezTo>
                  <a:pt x="769862" y="618379"/>
                  <a:pt x="769862" y="618379"/>
                  <a:pt x="769862" y="618379"/>
                </a:cubicBezTo>
                <a:cubicBezTo>
                  <a:pt x="582872" y="472787"/>
                  <a:pt x="582872" y="472787"/>
                  <a:pt x="582872" y="472787"/>
                </a:cubicBezTo>
                <a:cubicBezTo>
                  <a:pt x="395071" y="615540"/>
                  <a:pt x="395071" y="615540"/>
                  <a:pt x="395071" y="615540"/>
                </a:cubicBezTo>
                <a:cubicBezTo>
                  <a:pt x="524868" y="716521"/>
                  <a:pt x="524868" y="716521"/>
                  <a:pt x="524868" y="716521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392637" y="622434"/>
                  <a:pt x="392637" y="622434"/>
                  <a:pt x="392637" y="622434"/>
                </a:cubicBezTo>
                <a:cubicBezTo>
                  <a:pt x="392637" y="800875"/>
                  <a:pt x="392637" y="800875"/>
                  <a:pt x="392637" y="800875"/>
                </a:cubicBezTo>
                <a:cubicBezTo>
                  <a:pt x="438472" y="836158"/>
                  <a:pt x="438472" y="836158"/>
                  <a:pt x="438472" y="836158"/>
                </a:cubicBezTo>
                <a:cubicBezTo>
                  <a:pt x="434416" y="841430"/>
                  <a:pt x="434416" y="841430"/>
                  <a:pt x="434416" y="841430"/>
                </a:cubicBezTo>
                <a:cubicBezTo>
                  <a:pt x="391015" y="807769"/>
                  <a:pt x="391015" y="807769"/>
                  <a:pt x="391015" y="807769"/>
                </a:cubicBezTo>
                <a:cubicBezTo>
                  <a:pt x="203214" y="950521"/>
                  <a:pt x="203214" y="950521"/>
                  <a:pt x="203214" y="950521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296912" y="1031630"/>
                  <a:pt x="296912" y="1031630"/>
                  <a:pt x="296912" y="1031630"/>
                </a:cubicBezTo>
                <a:cubicBezTo>
                  <a:pt x="198752" y="955388"/>
                  <a:pt x="198752" y="955388"/>
                  <a:pt x="198752" y="955388"/>
                </a:cubicBezTo>
                <a:cubicBezTo>
                  <a:pt x="198752" y="1045013"/>
                  <a:pt x="198752" y="1045013"/>
                  <a:pt x="198752" y="1045013"/>
                </a:cubicBezTo>
                <a:cubicBezTo>
                  <a:pt x="191856" y="1044202"/>
                  <a:pt x="191856" y="1044202"/>
                  <a:pt x="191856" y="1044202"/>
                </a:cubicBezTo>
                <a:cubicBezTo>
                  <a:pt x="191856" y="952954"/>
                  <a:pt x="191856" y="952954"/>
                  <a:pt x="191856" y="952954"/>
                </a:cubicBezTo>
                <a:cubicBezTo>
                  <a:pt x="183744" y="946465"/>
                  <a:pt x="183744" y="946465"/>
                  <a:pt x="183744" y="946465"/>
                </a:cubicBezTo>
                <a:cubicBezTo>
                  <a:pt x="183744" y="937949"/>
                  <a:pt x="183744" y="937949"/>
                  <a:pt x="183744" y="937949"/>
                </a:cubicBezTo>
                <a:cubicBezTo>
                  <a:pt x="192668" y="944843"/>
                  <a:pt x="192668" y="944843"/>
                  <a:pt x="192668" y="944843"/>
                </a:cubicBezTo>
                <a:cubicBezTo>
                  <a:pt x="192668" y="766808"/>
                  <a:pt x="192668" y="766808"/>
                  <a:pt x="192668" y="766808"/>
                </a:cubicBezTo>
                <a:cubicBezTo>
                  <a:pt x="183744" y="759914"/>
                  <a:pt x="183744" y="759914"/>
                  <a:pt x="183744" y="759914"/>
                </a:cubicBezTo>
                <a:cubicBezTo>
                  <a:pt x="183744" y="751398"/>
                  <a:pt x="183744" y="751398"/>
                  <a:pt x="183744" y="751398"/>
                </a:cubicBezTo>
                <a:cubicBezTo>
                  <a:pt x="196318" y="761131"/>
                  <a:pt x="196318" y="761131"/>
                  <a:pt x="196318" y="761131"/>
                </a:cubicBezTo>
                <a:cubicBezTo>
                  <a:pt x="384119" y="618379"/>
                  <a:pt x="384119" y="618379"/>
                  <a:pt x="384119" y="618379"/>
                </a:cubicBezTo>
                <a:cubicBezTo>
                  <a:pt x="196724" y="472787"/>
                  <a:pt x="196724" y="472787"/>
                  <a:pt x="196724" y="472787"/>
                </a:cubicBezTo>
                <a:cubicBezTo>
                  <a:pt x="8924" y="615540"/>
                  <a:pt x="8924" y="615540"/>
                  <a:pt x="8924" y="615540"/>
                </a:cubicBezTo>
                <a:cubicBezTo>
                  <a:pt x="183339" y="750992"/>
                  <a:pt x="183339" y="750992"/>
                  <a:pt x="183339" y="750992"/>
                </a:cubicBezTo>
                <a:cubicBezTo>
                  <a:pt x="183339" y="759508"/>
                  <a:pt x="183339" y="759508"/>
                  <a:pt x="183339" y="759508"/>
                </a:cubicBezTo>
                <a:cubicBezTo>
                  <a:pt x="6490" y="622434"/>
                  <a:pt x="6490" y="622434"/>
                  <a:pt x="6490" y="622434"/>
                </a:cubicBezTo>
                <a:cubicBezTo>
                  <a:pt x="6490" y="800875"/>
                  <a:pt x="6490" y="800875"/>
                  <a:pt x="6490" y="800875"/>
                </a:cubicBezTo>
                <a:lnTo>
                  <a:pt x="183339" y="937544"/>
                </a:lnTo>
                <a:cubicBezTo>
                  <a:pt x="183339" y="946060"/>
                  <a:pt x="183339" y="946060"/>
                  <a:pt x="183339" y="946060"/>
                </a:cubicBezTo>
                <a:cubicBezTo>
                  <a:pt x="0" y="804119"/>
                  <a:pt x="0" y="804119"/>
                  <a:pt x="0" y="804119"/>
                </a:cubicBezTo>
                <a:cubicBezTo>
                  <a:pt x="0" y="613917"/>
                  <a:pt x="0" y="613917"/>
                  <a:pt x="0" y="613917"/>
                </a:cubicBezTo>
                <a:cubicBezTo>
                  <a:pt x="191856" y="468327"/>
                  <a:pt x="191856" y="468327"/>
                  <a:pt x="191856" y="468327"/>
                </a:cubicBezTo>
                <a:cubicBezTo>
                  <a:pt x="191856" y="289076"/>
                  <a:pt x="191856" y="289076"/>
                  <a:pt x="191856" y="289076"/>
                </a:cubicBezTo>
                <a:cubicBezTo>
                  <a:pt x="198752" y="294348"/>
                  <a:pt x="198752" y="294348"/>
                  <a:pt x="198752" y="294348"/>
                </a:cubicBezTo>
                <a:cubicBezTo>
                  <a:pt x="198752" y="465488"/>
                  <a:pt x="198752" y="465488"/>
                  <a:pt x="198752" y="465488"/>
                </a:cubicBezTo>
                <a:cubicBezTo>
                  <a:pt x="384524" y="609862"/>
                  <a:pt x="384524" y="609862"/>
                  <a:pt x="384524" y="609862"/>
                </a:cubicBezTo>
                <a:cubicBezTo>
                  <a:pt x="384524" y="431828"/>
                  <a:pt x="384524" y="431828"/>
                  <a:pt x="384524" y="431828"/>
                </a:cubicBezTo>
                <a:cubicBezTo>
                  <a:pt x="198752" y="287453"/>
                  <a:pt x="198752" y="287453"/>
                  <a:pt x="198752" y="287453"/>
                </a:cubicBezTo>
                <a:cubicBezTo>
                  <a:pt x="198752" y="293942"/>
                  <a:pt x="198752" y="293942"/>
                  <a:pt x="198752" y="293942"/>
                </a:cubicBezTo>
                <a:cubicBezTo>
                  <a:pt x="191856" y="288670"/>
                  <a:pt x="191856" y="288670"/>
                  <a:pt x="191856" y="288670"/>
                </a:cubicBezTo>
                <a:cubicBezTo>
                  <a:pt x="191856" y="278937"/>
                  <a:pt x="191856" y="278937"/>
                  <a:pt x="191856" y="278937"/>
                </a:cubicBezTo>
                <a:cubicBezTo>
                  <a:pt x="377629" y="137401"/>
                  <a:pt x="377629" y="137401"/>
                  <a:pt x="377629" y="137401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200780" y="280559"/>
                  <a:pt x="200780" y="280559"/>
                  <a:pt x="200780" y="280559"/>
                </a:cubicBezTo>
                <a:cubicBezTo>
                  <a:pt x="388175" y="425745"/>
                  <a:pt x="388175" y="425745"/>
                  <a:pt x="388175" y="425745"/>
                </a:cubicBezTo>
                <a:cubicBezTo>
                  <a:pt x="575977" y="282993"/>
                  <a:pt x="575977" y="282993"/>
                  <a:pt x="575977" y="282993"/>
                </a:cubicBezTo>
                <a:cubicBezTo>
                  <a:pt x="388580" y="137807"/>
                  <a:pt x="388580" y="137807"/>
                  <a:pt x="388580" y="137807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378035" y="137401"/>
                  <a:pt x="378035" y="137401"/>
                  <a:pt x="378035" y="137401"/>
                </a:cubicBezTo>
                <a:cubicBezTo>
                  <a:pt x="386147" y="131318"/>
                  <a:pt x="386147" y="131318"/>
                  <a:pt x="386147" y="131318"/>
                </a:cubicBezTo>
                <a:cubicBezTo>
                  <a:pt x="386147" y="59650"/>
                  <a:pt x="386147" y="21577"/>
                  <a:pt x="386147" y="1350"/>
                </a:cubicBezTo>
                <a:close/>
              </a:path>
            </a:pathLst>
          </a:custGeom>
          <a:gradFill flip="none" rotWithShape="1">
            <a:gsLst>
              <a:gs pos="7000">
                <a:schemeClr val="bg1"/>
              </a:gs>
              <a:gs pos="26000">
                <a:schemeClr val="bg1">
                  <a:alpha val="80000"/>
                </a:schemeClr>
              </a:gs>
            </a:gsLst>
            <a:lin ang="0" scaled="1"/>
            <a:tileRect/>
          </a:gradFill>
        </p:spPr>
        <p:txBody>
          <a:bodyPr wrap="square" lIns="2160000" rIns="756000" anchor="ctr">
            <a:noAutofit/>
          </a:bodyPr>
          <a:lstStyle>
            <a:lvl1pPr>
              <a:defRPr/>
            </a:lvl1pPr>
          </a:lstStyle>
          <a:p>
            <a:pPr lvl="0"/>
            <a:r>
              <a:rPr lang="fr-FR" dirty="0"/>
              <a:t>Cliquez pour modifier les styles du texte du masque  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B62CD770-3131-7686-5D22-0AC580D9B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7250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bla bla bla  - Document émis par le CEA dans le cadre de l’Accord Tripartite CEA-EDF-Framatome 2020 – F35158 Reproduction et diffusion soumises aux termes de l’accord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Process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D8A6D559-B5F2-C10A-5216-55551821C047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909039" y="1866901"/>
            <a:ext cx="1409699" cy="1409700"/>
          </a:xfrm>
          <a:solidFill>
            <a:srgbClr val="000000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7A89DC66-E329-2BA7-093B-F605D23EBE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2" name="Espace réservé du texte 11">
            <a:extLst>
              <a:ext uri="{FF2B5EF4-FFF2-40B4-BE49-F238E27FC236}">
                <a16:creationId xmlns:a16="http://schemas.microsoft.com/office/drawing/2014/main" id="{6EBAB840-A288-E4AE-DD2B-ABD52849168F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3123108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3" name="Espace réservé du texte 14">
            <a:extLst>
              <a:ext uri="{FF2B5EF4-FFF2-40B4-BE49-F238E27FC236}">
                <a16:creationId xmlns:a16="http://schemas.microsoft.com/office/drawing/2014/main" id="{3E9C6ABE-0C15-ECEA-4B26-53769D8EAC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37957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4" name="Espace réservé du texte 11">
            <a:extLst>
              <a:ext uri="{FF2B5EF4-FFF2-40B4-BE49-F238E27FC236}">
                <a16:creationId xmlns:a16="http://schemas.microsoft.com/office/drawing/2014/main" id="{24B29917-CE4F-A965-FAA6-E3B453333B7E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5337177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5" name="Espace réservé du texte 14">
            <a:extLst>
              <a:ext uri="{FF2B5EF4-FFF2-40B4-BE49-F238E27FC236}">
                <a16:creationId xmlns:a16="http://schemas.microsoft.com/office/drawing/2014/main" id="{6F1352A1-512B-F388-3483-16D51BDD2D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52026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Espace réservé du texte 11">
            <a:extLst>
              <a:ext uri="{FF2B5EF4-FFF2-40B4-BE49-F238E27FC236}">
                <a16:creationId xmlns:a16="http://schemas.microsoft.com/office/drawing/2014/main" id="{C4BAD260-C56B-B79F-C093-46D3C16BCC87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7551246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E3294DD8-C0C7-7FF7-2AF0-2A6B1C7861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66095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8" name="Espace réservé du texte 11">
            <a:extLst>
              <a:ext uri="{FF2B5EF4-FFF2-40B4-BE49-F238E27FC236}">
                <a16:creationId xmlns:a16="http://schemas.microsoft.com/office/drawing/2014/main" id="{043259EC-B8D8-255D-A2B2-B6984873CA66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9765314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24D806FB-89F5-15B1-42D4-FB45DB6CC61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80163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8DC98BA-7572-A388-C6B4-862306EE47DA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501BFA8-B9A9-BC60-9090-AC04B424F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1606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bla bla bla  - Document émis par le CEA dans le cadre de l’Accord Tripartite CEA-EDF-Framatome 2020 – F35158 Reproduction et diffusion soumises aux termes de l’accord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Process 2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80E4F447-1473-CEC3-0C4B-859E1566BDE9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7318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8DC98BA-7572-A388-C6B4-862306EE47DA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</a:p>
        </p:txBody>
      </p:sp>
      <p:sp>
        <p:nvSpPr>
          <p:cNvPr id="20" name="Espace réservé du texte 14">
            <a:extLst>
              <a:ext uri="{FF2B5EF4-FFF2-40B4-BE49-F238E27FC236}">
                <a16:creationId xmlns:a16="http://schemas.microsoft.com/office/drawing/2014/main" id="{7F676C8B-EE69-3CAC-C9F6-BFDEFD0527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35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1" name="Espace réservé du texte 14">
            <a:extLst>
              <a:ext uri="{FF2B5EF4-FFF2-40B4-BE49-F238E27FC236}">
                <a16:creationId xmlns:a16="http://schemas.microsoft.com/office/drawing/2014/main" id="{89215B80-BD0F-D77B-4046-84DBB6530C8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50698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1" name="Espace réservé du texte 14">
            <a:extLst>
              <a:ext uri="{FF2B5EF4-FFF2-40B4-BE49-F238E27FC236}">
                <a16:creationId xmlns:a16="http://schemas.microsoft.com/office/drawing/2014/main" id="{50E15DEA-ADB9-4EAD-9B8B-400BF2AF4FD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423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2" name="Espace réservé du texte 14">
            <a:extLst>
              <a:ext uri="{FF2B5EF4-FFF2-40B4-BE49-F238E27FC236}">
                <a16:creationId xmlns:a16="http://schemas.microsoft.com/office/drawing/2014/main" id="{31D594DF-B2F9-BDEA-68CF-C1C92B869A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61440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3" name="Espace réservé du texte 14">
            <a:extLst>
              <a:ext uri="{FF2B5EF4-FFF2-40B4-BE49-F238E27FC236}">
                <a16:creationId xmlns:a16="http://schemas.microsoft.com/office/drawing/2014/main" id="{4EB8106A-BAE6-87F6-A881-562ED8FA414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3868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4" name="Espace réservé du texte 33">
            <a:extLst>
              <a:ext uri="{FF2B5EF4-FFF2-40B4-BE49-F238E27FC236}">
                <a16:creationId xmlns:a16="http://schemas.microsoft.com/office/drawing/2014/main" id="{6FA8E9A1-911D-DD9D-7A76-ADDB4C2E4317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2908981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9C62950-23F5-0C27-DBF0-B851B616C800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51006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6" name="Espace réservé du texte 35">
            <a:extLst>
              <a:ext uri="{FF2B5EF4-FFF2-40B4-BE49-F238E27FC236}">
                <a16:creationId xmlns:a16="http://schemas.microsoft.com/office/drawing/2014/main" id="{ABF9A6B1-3BC9-0F8E-8148-B1CF03BB61CA}"/>
              </a:ext>
            </a:extLst>
          </p:cNvPr>
          <p:cNvSpPr>
            <a:spLocks noGrp="1" noChangeAspect="1"/>
          </p:cNvSpPr>
          <p:nvPr>
            <p:ph type="body" sz="quarter" idx="25" hasCustomPrompt="1"/>
          </p:nvPr>
        </p:nvSpPr>
        <p:spPr>
          <a:xfrm>
            <a:off x="7219723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97EC53BB-3B6C-3AF7-68E1-48C8465AC201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9386855" y="1583490"/>
            <a:ext cx="1652399" cy="16524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D2C0AC3-31B7-69C8-1880-96C477E56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83245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pic>
        <p:nvPicPr>
          <p:cNvPr id="16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8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3E8B46-58E5-AAA0-387D-4D0B3F7256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A62886-21D9-96B1-E41B-BFA9B09684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/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39232968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 Gris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pic>
        <p:nvPicPr>
          <p:cNvPr id="15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0D902288-F09E-3DF3-4FA0-8680492FC7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81B85C49-3012-97FD-C776-3C7299B5E4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DFC68CDA-E659-1835-4722-CB92A2FFFE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40514183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Contact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73F48AE-496F-F02F-5148-8492F7C616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838" y="5105625"/>
            <a:ext cx="4651374" cy="1510845"/>
          </a:xfrm>
        </p:spPr>
        <p:txBody>
          <a:bodyPr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1"/>
                </a:solidFill>
              </a:defRPr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3pPr>
            <a:lvl4pPr marL="357188" indent="-1762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4pPr>
            <a:lvl5pPr marL="538163" indent="-1809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E103F96-5E5B-60F7-F077-8E6E1ABD9DF4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Prénom NOM = 1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er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 -  Email / Tél, =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1838" y="726066"/>
            <a:ext cx="1806198" cy="1806198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16" name="Image 15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22219D0D-87E0-357C-56D2-13A29A891F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02600" y="5892800"/>
            <a:ext cx="3357563" cy="558800"/>
          </a:xfrm>
        </p:spPr>
        <p:txBody>
          <a:bodyPr rIns="0">
            <a:normAutofit/>
          </a:bodyPr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426703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CEA is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 dirty="0"/>
          </a:p>
        </p:txBody>
      </p:sp>
      <p:pic>
        <p:nvPicPr>
          <p:cNvPr id="5" name="Logo CEA liten">
            <a:extLst>
              <a:ext uri="{FF2B5EF4-FFF2-40B4-BE49-F238E27FC236}">
                <a16:creationId xmlns:a16="http://schemas.microsoft.com/office/drawing/2014/main" id="{59C151D8-9F2F-A121-360A-4DC7F82C41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838" y="728663"/>
            <a:ext cx="4053599" cy="180499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10AE585-3E8A-32F0-6876-68FBB4218CF7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CEA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isas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10377C-96DE-1F86-CAD9-8510009CBC0B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54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BAC49-4802-3440-8107-C65AE7ADA0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8" y="1381125"/>
            <a:ext cx="8329612" cy="4795838"/>
          </a:xfrm>
        </p:spPr>
        <p:txBody>
          <a:bodyPr lIns="0"/>
          <a:lstStyle>
            <a:lvl1pPr marL="358775" indent="-358775">
              <a:spcBef>
                <a:spcPts val="1800"/>
              </a:spcBef>
              <a:buClr>
                <a:schemeClr val="bg1"/>
              </a:buClr>
              <a:buSzPct val="100000"/>
              <a:buFont typeface="+mj-lt"/>
              <a:buAutoNum type="arabicPeriod"/>
              <a:defRPr>
                <a:solidFill>
                  <a:schemeClr val="bg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85063C-DA94-C737-8964-5690FC880710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</a:t>
            </a:r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4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717F4D1-D2E3-F44D-BEED-8456047420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6" r="82853" b="2802"/>
          <a:stretch/>
        </p:blipFill>
        <p:spPr>
          <a:xfrm>
            <a:off x="11647944" y="-1"/>
            <a:ext cx="544056" cy="6858001"/>
          </a:xfrm>
          <a:prstGeom prst="rect">
            <a:avLst/>
          </a:prstGeom>
        </p:spPr>
      </p:pic>
      <p:sp>
        <p:nvSpPr>
          <p:cNvPr id="14" name="Espace réservé de la date 13">
            <a:extLst>
              <a:ext uri="{FF2B5EF4-FFF2-40B4-BE49-F238E27FC236}">
                <a16:creationId xmlns:a16="http://schemas.microsoft.com/office/drawing/2014/main" id="{914C3EDF-84FF-56C5-6EEE-62348DC5A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28/10/2022</a:t>
            </a:r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CA229E7D-5925-577A-6E99-3E009A5C1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Réunion bla bla bla  - Document émis par le CEA dans le cadre de l’Accord Tripartite CEA-EDF-Framatome 2020 – F35158 Reproduction et diffusion soumises aux termes de l’accord</a:t>
            </a:r>
            <a:endParaRPr lang="fr-FR" dirty="0"/>
          </a:p>
        </p:txBody>
      </p:sp>
      <p:sp>
        <p:nvSpPr>
          <p:cNvPr id="25" name="Espace réservé du numéro de diapositive 24">
            <a:extLst>
              <a:ext uri="{FF2B5EF4-FFF2-40B4-BE49-F238E27FC236}">
                <a16:creationId xmlns:a16="http://schemas.microsoft.com/office/drawing/2014/main" id="{E0039A2A-B2A3-3003-AC28-98B94837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15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7076" y="1765299"/>
            <a:ext cx="8659812" cy="4148139"/>
          </a:xfrm>
        </p:spPr>
        <p:txBody>
          <a:bodyPr lIns="0" numCol="2" spcCol="360000"/>
          <a:lstStyle>
            <a:lvl1pPr marL="358775" indent="-358775">
              <a:spcBef>
                <a:spcPts val="1800"/>
              </a:spcBef>
              <a:buClr>
                <a:schemeClr val="tx2"/>
              </a:buClr>
              <a:buSzPct val="100000"/>
              <a:buFont typeface="+mj-lt"/>
              <a:buAutoNum type="arabicPeriod"/>
              <a:defRPr>
                <a:solidFill>
                  <a:schemeClr val="tx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85063C-DA94-C737-8964-5690FC880710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 light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21E7187-2172-D725-E095-C0FCE93238AE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:Ce sommaire est sur deux colonnes, pour passer sur une colonne : Clic droit sur la zone de texte + « Format de la forme » / « Options de texte » / « Colonnes » = 1 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076" y="314036"/>
            <a:ext cx="10733087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B329AAF-3546-DCEA-619B-466FB9B544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6" r="82842" b="2802"/>
          <a:stretch/>
        </p:blipFill>
        <p:spPr>
          <a:xfrm>
            <a:off x="11647944" y="0"/>
            <a:ext cx="544056" cy="6858000"/>
          </a:xfrm>
          <a:prstGeom prst="rect">
            <a:avLst/>
          </a:prstGeom>
        </p:spPr>
      </p:pic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AB8B2ECB-EC50-E1E8-3A70-D0DF5B546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28/10/2022</a:t>
            </a:r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38548604-3796-63A0-C437-28EAB17AD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bla bla bla  - Document émis par le CEA dans le cadre de l’Accord Tripartite CEA-EDF-Framatome 2020 – F35158 Reproduction et diffusion soumises aux termes de l’accord</a:t>
            </a:r>
            <a:endParaRPr lang="fr-FR" dirty="0"/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43A448DB-A450-22D2-9A30-CE94EAFD7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4312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Réunion bla bla bla  - Document émis par le CEA dans le cadre de l’Accord Tripartite CEA-EDF-Framatome 2020 – F35158 Reproduction et diffusion soumises aux termes de l’accord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CE5019BD-FEE2-4904-8DD7-C35C97AA3B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</a:t>
            </a:r>
          </a:p>
        </p:txBody>
      </p:sp>
      <p:pic>
        <p:nvPicPr>
          <p:cNvPr id="26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grpSp>
        <p:nvGrpSpPr>
          <p:cNvPr id="2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2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605430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5675086" y="0"/>
            <a:ext cx="65169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light</a:t>
            </a:r>
          </a:p>
        </p:txBody>
      </p:sp>
      <p:pic>
        <p:nvPicPr>
          <p:cNvPr id="8" name="PATTERN 14">
            <a:extLst>
              <a:ext uri="{FF2B5EF4-FFF2-40B4-BE49-F238E27FC236}">
                <a16:creationId xmlns:a16="http://schemas.microsoft.com/office/drawing/2014/main" id="{2582F57D-4CEF-BB5A-C74F-450386FD8E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65" t="80145" r="2860" b="-12214"/>
          <a:stretch/>
        </p:blipFill>
        <p:spPr>
          <a:xfrm>
            <a:off x="0" y="0"/>
            <a:ext cx="12192001" cy="974400"/>
          </a:xfrm>
          <a:prstGeom prst="rect">
            <a:avLst/>
          </a:prstGeom>
        </p:spPr>
      </p:pic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4B8F1117-0C05-E4A8-4E70-E7172B08AAB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mtClean="0"/>
              <a:t>28/10/2022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ABB4C71F-0E19-B583-5B43-59128B9CB2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Réunion bla bla bla  - Document émis par le CEA dans le cadre de l’Accord Tripartite CEA-EDF-Framatome 2020 – F35158 Reproduction et diffusion soumises aux termes de l’accord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035A95C-D228-2D25-8FE9-AE69EC8177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F8613F5A-9984-C727-F600-CCBEDD5858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E05DBD74-1959-0025-2022-DD6D5BC56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BD0683F2-0083-B473-85FA-BF21CA1AA74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195646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Réunion bla bla bla  - Document émis par le CEA dans le cadre de l’Accord Tripartite CEA-EDF-Framatome 2020 – F35158 Reproduction et diffusion soumises aux termes de l’accord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Gris</a:t>
            </a:r>
          </a:p>
        </p:txBody>
      </p:sp>
      <p:pic>
        <p:nvPicPr>
          <p:cNvPr id="14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5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4805F626-181E-BCC6-1382-C547F81E4E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CF5C4E32-AAC2-242C-F6B9-3F8CFBDB1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28AA9B25-BFB9-155C-3383-B48A6E03F6A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86025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62F5FE-77B2-23B0-C532-AEB2E287C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381125"/>
            <a:ext cx="10728325" cy="453231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023659-435A-02ED-1399-865530A10F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28/10/2022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C35D0C-47E7-5C23-F3E1-F607F10E2C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Réunion bla bla bla  - Document émis par le CEA dans le cadre de l’Accord Tripartite CEA-EDF-Framatome 2020 – F35158 Reproduction et diffusion soumises aux termes de l’accord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08E43D-0343-547B-3EBE-C6B616E5AC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0" name="PATTERN CARRE DECAL" hidden="1">
            <a:extLst>
              <a:ext uri="{FF2B5EF4-FFF2-40B4-BE49-F238E27FC236}">
                <a16:creationId xmlns:a16="http://schemas.microsoft.com/office/drawing/2014/main" id="{57B8022F-6BAC-B272-714C-3051A2DF82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0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7446433" y="-1"/>
            <a:ext cx="4745567" cy="416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60" r:id="rId3"/>
    <p:sldLayoutId id="2147483661" r:id="rId4"/>
    <p:sldLayoutId id="2147483664" r:id="rId5"/>
    <p:sldLayoutId id="2147483665" r:id="rId6"/>
    <p:sldLayoutId id="2147483651" r:id="rId7"/>
    <p:sldLayoutId id="2147483683" r:id="rId8"/>
    <p:sldLayoutId id="2147483678" r:id="rId9"/>
    <p:sldLayoutId id="2147483676" r:id="rId10"/>
    <p:sldLayoutId id="2147483650" r:id="rId11"/>
    <p:sldLayoutId id="2147483666" r:id="rId12"/>
    <p:sldLayoutId id="2147483669" r:id="rId13"/>
    <p:sldLayoutId id="2147483653" r:id="rId14"/>
    <p:sldLayoutId id="2147483685" r:id="rId15"/>
    <p:sldLayoutId id="2147483684" r:id="rId16"/>
    <p:sldLayoutId id="2147483671" r:id="rId17"/>
    <p:sldLayoutId id="2147483690" r:id="rId18"/>
    <p:sldLayoutId id="2147483672" r:id="rId19"/>
    <p:sldLayoutId id="2147483687" r:id="rId20"/>
    <p:sldLayoutId id="2147483686" r:id="rId21"/>
    <p:sldLayoutId id="2147483654" r:id="rId22"/>
    <p:sldLayoutId id="2147483655" r:id="rId23"/>
    <p:sldLayoutId id="2147483691" r:id="rId24"/>
    <p:sldLayoutId id="2147483692" r:id="rId25"/>
    <p:sldLayoutId id="2147483667" r:id="rId26"/>
    <p:sldLayoutId id="2147483673" r:id="rId27"/>
    <p:sldLayoutId id="2147483674" r:id="rId28"/>
    <p:sldLayoutId id="2147483675" r:id="rId29"/>
    <p:sldLayoutId id="2147483681" r:id="rId30"/>
    <p:sldLayoutId id="2147483682" r:id="rId31"/>
    <p:sldLayoutId id="2147483693" r:id="rId32"/>
    <p:sldLayoutId id="2147483688" r:id="rId33"/>
    <p:sldLayoutId id="2147483689" r:id="rId34"/>
    <p:sldLayoutId id="2147483662" r:id="rId35"/>
    <p:sldLayoutId id="2147483694" r:id="rId36"/>
    <p:sldLayoutId id="2147483668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Clr>
          <a:schemeClr val="tx2"/>
        </a:buClr>
        <a:buSzPct val="90000"/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274638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8038" indent="-266700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6700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59" userDrawn="1">
          <p15:clr>
            <a:srgbClr val="F26B43"/>
          </p15:clr>
        </p15:guide>
        <p15:guide id="2" orient="horz" pos="3861" userDrawn="1">
          <p15:clr>
            <a:srgbClr val="F26B43"/>
          </p15:clr>
        </p15:guide>
        <p15:guide id="3" pos="461" userDrawn="1">
          <p15:clr>
            <a:srgbClr val="F26B43"/>
          </p15:clr>
        </p15:guide>
        <p15:guide id="4" pos="7219" userDrawn="1">
          <p15:clr>
            <a:srgbClr val="F26B43"/>
          </p15:clr>
        </p15:guide>
        <p15:guide id="7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4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829F44-1983-5C84-836C-29E0780A2B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7" y="2654299"/>
            <a:ext cx="10872194" cy="1587501"/>
          </a:xfrm>
        </p:spPr>
        <p:txBody>
          <a:bodyPr>
            <a:normAutofit/>
          </a:bodyPr>
          <a:lstStyle/>
          <a:p>
            <a:r>
              <a:rPr lang="fr-FR" dirty="0"/>
              <a:t>La Méthode </a:t>
            </a:r>
            <a:r>
              <a:rPr lang="fr-FR" dirty="0" err="1"/>
              <a:t>Hybrid</a:t>
            </a:r>
            <a:r>
              <a:rPr lang="fr-FR" dirty="0"/>
              <a:t> High </a:t>
            </a:r>
            <a:r>
              <a:rPr lang="fr-FR" dirty="0" err="1"/>
              <a:t>Order</a:t>
            </a:r>
            <a:r>
              <a:rPr lang="fr-FR" dirty="0"/>
              <a:t> dans </a:t>
            </a:r>
            <a:r>
              <a:rPr lang="fr-FR" dirty="0" smtClean="0"/>
              <a:t>Cast3M.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Description </a:t>
            </a:r>
            <a:r>
              <a:rPr lang="fr-FR" dirty="0"/>
              <a:t>et applications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237B58D-9A96-1DE6-DF53-DC3249088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7" y="4262438"/>
            <a:ext cx="10582049" cy="1655762"/>
          </a:xfrm>
        </p:spPr>
        <p:txBody>
          <a:bodyPr/>
          <a:lstStyle/>
          <a:p>
            <a:endParaRPr lang="fr-FR" dirty="0" smtClean="0"/>
          </a:p>
          <a:p>
            <a:r>
              <a:rPr lang="fr-FR" dirty="0" smtClean="0"/>
              <a:t>David SIEDEL (Mines Paris </a:t>
            </a:r>
            <a:r>
              <a:rPr lang="fr-FR" dirty="0" err="1" smtClean="0"/>
              <a:t>PSL</a:t>
            </a:r>
            <a:r>
              <a:rPr lang="fr-FR" dirty="0"/>
              <a:t>)</a:t>
            </a:r>
            <a:r>
              <a:rPr lang="fr-FR" dirty="0" smtClean="0"/>
              <a:t>, T. HELFER (CEA Cadarache), </a:t>
            </a:r>
            <a:r>
              <a:rPr lang="fr-FR" u="sng" dirty="0"/>
              <a:t>O. </a:t>
            </a:r>
            <a:r>
              <a:rPr lang="fr-FR" u="sng" dirty="0" smtClean="0"/>
              <a:t>FANDEUR </a:t>
            </a:r>
            <a:r>
              <a:rPr lang="fr-FR" dirty="0" smtClean="0"/>
              <a:t>(CEA Saclay)</a:t>
            </a:r>
            <a:endParaRPr lang="fr-FR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69904E05-C7BF-272F-1F49-76572513FD57}"/>
              </a:ext>
            </a:extLst>
          </p:cNvPr>
          <p:cNvSpPr txBox="1">
            <a:spLocks/>
          </p:cNvSpPr>
          <p:nvPr/>
        </p:nvSpPr>
        <p:spPr>
          <a:xfrm>
            <a:off x="1232453" y="5918200"/>
            <a:ext cx="10836555" cy="80308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 smtClean="0">
                <a:sym typeface="Wingdings" panose="05000000000000000000" pitchFamily="2" charset="2"/>
              </a:rPr>
              <a:t>Présentation de travaux issus de la thèse de doctorat de </a:t>
            </a:r>
            <a:r>
              <a:rPr lang="fr-FR" sz="1600" dirty="0">
                <a:sym typeface="Wingdings" panose="05000000000000000000" pitchFamily="2" charset="2"/>
              </a:rPr>
              <a:t>David Siedel </a:t>
            </a:r>
            <a:r>
              <a:rPr lang="fr-FR" sz="1600" dirty="0" smtClean="0">
                <a:sym typeface="Wingdings" panose="05000000000000000000" pitchFamily="2" charset="2"/>
              </a:rPr>
              <a:t>soutenue </a:t>
            </a:r>
            <a:r>
              <a:rPr lang="fr-FR" sz="1600" dirty="0">
                <a:sym typeface="Wingdings" panose="05000000000000000000" pitchFamily="2" charset="2"/>
              </a:rPr>
              <a:t>le 3 mai 2023</a:t>
            </a:r>
            <a:endParaRPr lang="da-DK" sz="1600" dirty="0"/>
          </a:p>
          <a:p>
            <a:r>
              <a:rPr lang="fr-FR" sz="1600" dirty="0" smtClean="0"/>
              <a:t>«</a:t>
            </a:r>
            <a:r>
              <a:rPr lang="fr-FR" sz="1600" dirty="0"/>
              <a:t> </a:t>
            </a:r>
            <a:r>
              <a:rPr lang="en-US" sz="1600" b="1" dirty="0"/>
              <a:t>A robust numerical approach for the description of brittle fracture and </a:t>
            </a:r>
            <a:r>
              <a:rPr lang="en-US" sz="1600" b="1" dirty="0" err="1"/>
              <a:t>viscoplastic</a:t>
            </a:r>
            <a:r>
              <a:rPr lang="en-US" sz="1600" b="1" dirty="0"/>
              <a:t> behavior of fuel rods</a:t>
            </a:r>
            <a:r>
              <a:rPr lang="fr-FR" sz="1600" dirty="0"/>
              <a:t> </a:t>
            </a:r>
            <a:r>
              <a:rPr lang="fr-FR" sz="1600" dirty="0" smtClean="0"/>
              <a:t>»</a:t>
            </a:r>
            <a:endParaRPr lang="da-DK" sz="1600" dirty="0" smtClean="0"/>
          </a:p>
        </p:txBody>
      </p:sp>
    </p:spTree>
    <p:extLst>
      <p:ext uri="{BB962C8B-B14F-4D97-AF65-F5344CB8AC3E}">
        <p14:creationId xmlns:p14="http://schemas.microsoft.com/office/powerpoint/2010/main" val="45912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24/11/2023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10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1393901" cy="636877"/>
          </a:xfrm>
        </p:spPr>
        <p:txBody>
          <a:bodyPr>
            <a:normAutofit/>
          </a:bodyPr>
          <a:lstStyle/>
          <a:p>
            <a:r>
              <a:rPr lang="fr-FR" dirty="0" smtClean="0"/>
              <a:t>Autres exemples (1) </a:t>
            </a:r>
            <a:endParaRPr lang="fr-FR" dirty="0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965812" cy="365125"/>
          </a:xfrm>
        </p:spPr>
        <p:txBody>
          <a:bodyPr/>
          <a:lstStyle/>
          <a:p>
            <a:r>
              <a:rPr lang="fr-FR" dirty="0" smtClean="0"/>
              <a:t>Club Cast3M 2023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0" r="36583"/>
          <a:stretch/>
        </p:blipFill>
        <p:spPr>
          <a:xfrm>
            <a:off x="241939" y="2007052"/>
            <a:ext cx="6538540" cy="4041387"/>
          </a:xfrm>
          <a:prstGeom prst="rect">
            <a:avLst/>
          </a:prstGeom>
        </p:spPr>
      </p:pic>
      <p:sp>
        <p:nvSpPr>
          <p:cNvPr id="14" name="Espace réservé du contenu 6">
            <a:extLst>
              <a:ext uri="{FF2B5EF4-FFF2-40B4-BE49-F238E27FC236}">
                <a16:creationId xmlns:a16="http://schemas.microsoft.com/office/drawing/2014/main" id="{69904E05-C7BF-272F-1F49-76572513F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7526" y="1711841"/>
            <a:ext cx="4143730" cy="564827"/>
          </a:xfrm>
        </p:spPr>
        <p:txBody>
          <a:bodyPr>
            <a:normAutofit/>
          </a:bodyPr>
          <a:lstStyle/>
          <a:p>
            <a:r>
              <a:rPr lang="fr-FR" sz="2400" b="1" dirty="0" smtClean="0"/>
              <a:t>Dilatation thermique libre</a:t>
            </a:r>
            <a:endParaRPr lang="da-DK" sz="2400" dirty="0" smtClean="0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69904E05-C7BF-272F-1F49-76572513FD57}"/>
              </a:ext>
            </a:extLst>
          </p:cNvPr>
          <p:cNvSpPr txBox="1">
            <a:spLocks/>
          </p:cNvSpPr>
          <p:nvPr/>
        </p:nvSpPr>
        <p:spPr>
          <a:xfrm>
            <a:off x="7563519" y="1147014"/>
            <a:ext cx="4628481" cy="56482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dirty="0" smtClean="0"/>
              <a:t>Sphère sous pression (2D </a:t>
            </a:r>
            <a:r>
              <a:rPr lang="fr-FR" sz="2400" b="1" dirty="0" err="1" smtClean="0"/>
              <a:t>axi</a:t>
            </a:r>
            <a:r>
              <a:rPr lang="fr-FR" sz="2400" b="1" dirty="0" smtClean="0"/>
              <a:t>)</a:t>
            </a:r>
            <a:endParaRPr lang="da-DK" sz="2400" dirty="0" smtClean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65" t="7998" b="21123"/>
          <a:stretch/>
        </p:blipFill>
        <p:spPr>
          <a:xfrm>
            <a:off x="7274060" y="4391529"/>
            <a:ext cx="4705079" cy="2020187"/>
          </a:xfrm>
          <a:prstGeom prst="rect">
            <a:avLst/>
          </a:prstGeom>
        </p:spPr>
      </p:pic>
      <p:grpSp>
        <p:nvGrpSpPr>
          <p:cNvPr id="17" name="Groupe 16"/>
          <p:cNvGrpSpPr/>
          <p:nvPr/>
        </p:nvGrpSpPr>
        <p:grpSpPr>
          <a:xfrm>
            <a:off x="8007570" y="1541334"/>
            <a:ext cx="3685502" cy="2850195"/>
            <a:chOff x="7765763" y="1541334"/>
            <a:chExt cx="3685502" cy="2850195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656"/>
            <a:stretch/>
          </p:blipFill>
          <p:spPr>
            <a:xfrm>
              <a:off x="7765763" y="1541334"/>
              <a:ext cx="3440953" cy="2850195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0760149" y="1711841"/>
              <a:ext cx="691116" cy="20308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08000" rIns="144000" bIns="144000" rtlCol="0" anchor="ctr">
              <a:spAutoFit/>
            </a:bodyPr>
            <a:lstStyle/>
            <a:p>
              <a:pPr algn="ctr"/>
              <a:endParaRPr lang="fr-FR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505003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24/11/2023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11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1393901" cy="636877"/>
          </a:xfrm>
        </p:spPr>
        <p:txBody>
          <a:bodyPr>
            <a:normAutofit/>
          </a:bodyPr>
          <a:lstStyle/>
          <a:p>
            <a:r>
              <a:rPr lang="fr-FR" dirty="0" smtClean="0"/>
              <a:t>Autres exemples (2) </a:t>
            </a:r>
            <a:endParaRPr lang="fr-FR" dirty="0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965812" cy="365125"/>
          </a:xfrm>
        </p:spPr>
        <p:txBody>
          <a:bodyPr/>
          <a:lstStyle/>
          <a:p>
            <a:r>
              <a:rPr lang="fr-FR" dirty="0" smtClean="0"/>
              <a:t>Club Cast3M 2023</a:t>
            </a:r>
            <a:endParaRPr lang="fr-FR" dirty="0"/>
          </a:p>
        </p:txBody>
      </p:sp>
      <p:sp>
        <p:nvSpPr>
          <p:cNvPr id="14" name="Espace réservé du contenu 6">
            <a:extLst>
              <a:ext uri="{FF2B5EF4-FFF2-40B4-BE49-F238E27FC236}">
                <a16:creationId xmlns:a16="http://schemas.microsoft.com/office/drawing/2014/main" id="{69904E05-C7BF-272F-1F49-76572513F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487" y="1197879"/>
            <a:ext cx="11501506" cy="564827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fr-FR" sz="2400" b="1" dirty="0" smtClean="0"/>
              <a:t>Traction d’une éprouvette AE-10 (2D Plan ou 2D Axis) – Grandes transformations plastiques </a:t>
            </a:r>
            <a:endParaRPr lang="da-DK" sz="2400" dirty="0" smtClean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4" r="3963" b="4354"/>
          <a:stretch/>
        </p:blipFill>
        <p:spPr>
          <a:xfrm>
            <a:off x="198405" y="1707125"/>
            <a:ext cx="11622258" cy="4449126"/>
          </a:xfrm>
          <a:prstGeom prst="rect">
            <a:avLst/>
          </a:prstGeom>
        </p:spPr>
      </p:pic>
      <p:sp>
        <p:nvSpPr>
          <p:cNvPr id="10" name="Espace réservé du contenu 6">
            <a:extLst>
              <a:ext uri="{FF2B5EF4-FFF2-40B4-BE49-F238E27FC236}">
                <a16:creationId xmlns:a16="http://schemas.microsoft.com/office/drawing/2014/main" id="{69904E05-C7BF-272F-1F49-76572513FD57}"/>
              </a:ext>
            </a:extLst>
          </p:cNvPr>
          <p:cNvSpPr txBox="1">
            <a:spLocks/>
          </p:cNvSpPr>
          <p:nvPr/>
        </p:nvSpPr>
        <p:spPr>
          <a:xfrm>
            <a:off x="4391247" y="6087609"/>
            <a:ext cx="3104706" cy="47268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err="1" smtClean="0"/>
              <a:t>HHO</a:t>
            </a:r>
            <a:r>
              <a:rPr lang="fr-FR" dirty="0" smtClean="0"/>
              <a:t> sur élément QUA4</a:t>
            </a:r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999381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69904E05-C7BF-272F-1F49-76572513F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615" y="1201630"/>
            <a:ext cx="11274632" cy="4891302"/>
          </a:xfrm>
        </p:spPr>
        <p:txBody>
          <a:bodyPr>
            <a:normAutofit lnSpcReduction="10000"/>
          </a:bodyPr>
          <a:lstStyle/>
          <a:p>
            <a:r>
              <a:rPr lang="fr-FR" sz="2400" b="1" dirty="0" smtClean="0"/>
              <a:t>Traitement de la condition d’incompressibilité :</a:t>
            </a:r>
            <a:r>
              <a:rPr lang="fr-FR" sz="2400" dirty="0" smtClean="0"/>
              <a:t> </a:t>
            </a:r>
            <a:endParaRPr lang="da-DK" sz="2400" dirty="0" smtClean="0"/>
          </a:p>
          <a:p>
            <a:pPr lvl="1"/>
            <a:r>
              <a:rPr lang="da-DK" sz="2400" dirty="0" smtClean="0"/>
              <a:t>Présentation de la méthode HHO selon un principe variationnel en mécanique non-linéaire (petites perturbations et grandes transformations)</a:t>
            </a:r>
          </a:p>
          <a:p>
            <a:pPr lvl="1"/>
            <a:r>
              <a:rPr lang="da-DK" sz="2400" dirty="0" smtClean="0"/>
              <a:t>Développement d’un bibliothèque HHO 2D/3D (C++17) autonome pour la mécanique, la thermique... </a:t>
            </a:r>
            <a:r>
              <a:rPr lang="da-DK" sz="2400" dirty="0" smtClean="0">
                <a:sym typeface="Wingdings" panose="05000000000000000000" pitchFamily="2" charset="2"/>
              </a:rPr>
              <a:t> Mise à jour en cours</a:t>
            </a:r>
            <a:endParaRPr lang="da-DK" sz="2400" dirty="0" smtClean="0"/>
          </a:p>
          <a:p>
            <a:pPr lvl="1"/>
            <a:r>
              <a:rPr lang="da-DK" sz="2400" dirty="0" smtClean="0"/>
              <a:t>Introduction de la méthode HHO (2D Plan) dans Cast3M version 2021.1 via bibliothèque ci-dessus</a:t>
            </a:r>
          </a:p>
          <a:p>
            <a:pPr lvl="1"/>
            <a:r>
              <a:rPr lang="da-DK" sz="2400" dirty="0" smtClean="0"/>
              <a:t>Extension, avec succès, de la méthode HHO au cas 2D axisymétrique (disponible dans bibliothèque) </a:t>
            </a:r>
            <a:r>
              <a:rPr lang="da-DK" sz="2400" dirty="0" smtClean="0">
                <a:sym typeface="Wingdings" panose="05000000000000000000" pitchFamily="2" charset="2"/>
              </a:rPr>
              <a:t> </a:t>
            </a:r>
            <a:r>
              <a:rPr lang="da-DK" sz="2400" dirty="0" smtClean="0"/>
              <a:t>intégration dans Cast3M en cours</a:t>
            </a:r>
          </a:p>
          <a:p>
            <a:pPr lvl="1"/>
            <a:r>
              <a:rPr lang="da-DK" sz="2400" dirty="0" smtClean="0"/>
              <a:t>Extension HHO au cas 1D (notamment 1D axisymétrique) :</a:t>
            </a:r>
            <a:br>
              <a:rPr lang="da-DK" sz="2400" dirty="0" smtClean="0"/>
            </a:br>
            <a:r>
              <a:rPr lang="da-DK" sz="2400" dirty="0" smtClean="0">
                <a:sym typeface="Wingdings" panose="05000000000000000000" pitchFamily="2" charset="2"/>
              </a:rPr>
              <a:t> HHO 1D = cas particulier :  </a:t>
            </a:r>
            <a:r>
              <a:rPr lang="da-DK" sz="2400" dirty="0" smtClean="0">
                <a:solidFill>
                  <a:srgbClr val="00B050"/>
                </a:solidFill>
                <a:sym typeface="Wingdings" panose="05000000000000000000" pitchFamily="2" charset="2"/>
              </a:rPr>
              <a:t>faces</a:t>
            </a:r>
            <a:r>
              <a:rPr lang="da-DK" sz="2400" dirty="0" smtClean="0">
                <a:sym typeface="Wingdings" panose="05000000000000000000" pitchFamily="2" charset="2"/>
              </a:rPr>
              <a:t> HHO = noeuds EF (</a:t>
            </a:r>
            <a:r>
              <a:rPr lang="da-DK" sz="24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k=0</a:t>
            </a:r>
            <a:r>
              <a:rPr lang="da-DK" sz="2400" dirty="0" smtClean="0">
                <a:sym typeface="Wingdings" panose="05000000000000000000" pitchFamily="2" charset="2"/>
              </a:rPr>
              <a:t>) </a:t>
            </a:r>
            <a:br>
              <a:rPr lang="da-DK" sz="2400" dirty="0" smtClean="0">
                <a:sym typeface="Wingdings" panose="05000000000000000000" pitchFamily="2" charset="2"/>
              </a:rPr>
            </a:br>
            <a:r>
              <a:rPr lang="da-DK" sz="2400" dirty="0" smtClean="0">
                <a:sym typeface="Wingdings" panose="05000000000000000000" pitchFamily="2" charset="2"/>
              </a:rPr>
              <a:t>mais ordre des </a:t>
            </a:r>
            <a:r>
              <a:rPr lang="da-DK" sz="2400" dirty="0" smtClean="0">
                <a:solidFill>
                  <a:srgbClr val="0070C0"/>
                </a:solidFill>
                <a:sym typeface="Wingdings" panose="05000000000000000000" pitchFamily="2" charset="2"/>
              </a:rPr>
              <a:t>cellules</a:t>
            </a:r>
            <a:r>
              <a:rPr lang="da-DK" sz="2400" dirty="0" smtClean="0">
                <a:sym typeface="Wingdings" panose="05000000000000000000" pitchFamily="2" charset="2"/>
              </a:rPr>
              <a:t> (</a:t>
            </a:r>
            <a:r>
              <a:rPr lang="da-DK" sz="24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l</a:t>
            </a:r>
            <a:r>
              <a:rPr lang="da-DK" sz="2400" dirty="0" smtClean="0">
                <a:sym typeface="Wingdings" panose="05000000000000000000" pitchFamily="2" charset="2"/>
              </a:rPr>
              <a:t>) est libre !</a:t>
            </a:r>
          </a:p>
          <a:p>
            <a:pPr lvl="1"/>
            <a:r>
              <a:rPr lang="da-DK" sz="2400" dirty="0" smtClean="0">
                <a:sym typeface="Wingdings" panose="05000000000000000000" pitchFamily="2" charset="2"/>
              </a:rPr>
              <a:t>Améliorations &amp; Corrections en continu dans Cast3M</a:t>
            </a:r>
            <a:endParaRPr lang="da-DK" sz="2400" dirty="0" smtClean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24/11/2023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12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636877"/>
          </a:xfrm>
        </p:spPr>
        <p:txBody>
          <a:bodyPr>
            <a:normAutofit/>
          </a:bodyPr>
          <a:lstStyle/>
          <a:p>
            <a:r>
              <a:rPr lang="fr-FR" dirty="0" smtClean="0"/>
              <a:t>Bilan et perspectives</a:t>
            </a:r>
            <a:endParaRPr lang="fr-FR" dirty="0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965812" cy="365125"/>
          </a:xfrm>
        </p:spPr>
        <p:txBody>
          <a:bodyPr/>
          <a:lstStyle/>
          <a:p>
            <a:r>
              <a:rPr lang="fr-FR" dirty="0" smtClean="0"/>
              <a:t>Club Cast3M 2023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9246" y="4625732"/>
            <a:ext cx="1579001" cy="161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559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E18B26D-0179-A943-7870-CD26EDE65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24/11/2023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413D5530-350B-0552-998D-E1E4B3FD1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>
                <a:solidFill>
                  <a:schemeClr val="tx1"/>
                </a:solidFill>
              </a:rPr>
              <a:pPr/>
              <a:t>13</a:t>
            </a:fld>
            <a:endParaRPr lang="fr-FR">
              <a:solidFill>
                <a:schemeClr val="tx1"/>
              </a:solidFill>
            </a:endParaRP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A006F85-3E20-EEF8-9D4F-41E9A2E796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Olivier FANDEUR (CEA DES/ISAS/DM2S/</a:t>
            </a:r>
            <a:r>
              <a:rPr lang="fr-FR" dirty="0" err="1"/>
              <a:t>SEMT</a:t>
            </a:r>
            <a:r>
              <a:rPr lang="fr-FR" dirty="0"/>
              <a:t>/LM2S)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EF090333-708B-CF65-4F46-0434EDEAB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4458" y="2171700"/>
            <a:ext cx="7592421" cy="2400300"/>
          </a:xfrm>
        </p:spPr>
        <p:txBody>
          <a:bodyPr>
            <a:normAutofit/>
          </a:bodyPr>
          <a:lstStyle/>
          <a:p>
            <a:r>
              <a:rPr lang="fr-FR" dirty="0" smtClean="0"/>
              <a:t>Merci de votre attention ! ’’ </a:t>
            </a:r>
            <a:endParaRPr lang="fr-FR" dirty="0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965812" cy="365125"/>
          </a:xfrm>
        </p:spPr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Club Cast3M 2023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766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DA9F46-4F62-E360-1FBE-21E49137D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5420" y="1425593"/>
            <a:ext cx="9777891" cy="4678326"/>
          </a:xfrm>
        </p:spPr>
        <p:txBody>
          <a:bodyPr numCol="1">
            <a:normAutofit/>
          </a:bodyPr>
          <a:lstStyle/>
          <a:p>
            <a:pPr marL="815975" lvl="1" indent="-457200">
              <a:spcBef>
                <a:spcPts val="1200"/>
              </a:spcBef>
              <a:buFont typeface="+mj-lt"/>
              <a:buAutoNum type="arabicPeriod"/>
            </a:pPr>
            <a:r>
              <a:rPr lang="fr-FR" sz="2400" dirty="0" smtClean="0"/>
              <a:t>Condition d’incompressibilité et verrouillage numérique</a:t>
            </a:r>
          </a:p>
          <a:p>
            <a:pPr marL="815975" lvl="1" indent="-457200">
              <a:spcBef>
                <a:spcPts val="1200"/>
              </a:spcBef>
              <a:buFont typeface="+mj-lt"/>
              <a:buAutoNum type="arabicPeriod"/>
            </a:pPr>
            <a:r>
              <a:rPr lang="fr-FR" sz="2400" dirty="0"/>
              <a:t>Traitements numériques du </a:t>
            </a:r>
            <a:r>
              <a:rPr lang="fr-FR" sz="2400" dirty="0" smtClean="0"/>
              <a:t>verrouillage</a:t>
            </a:r>
          </a:p>
          <a:p>
            <a:pPr marL="815975" lvl="1" indent="-457200">
              <a:spcBef>
                <a:spcPts val="1200"/>
              </a:spcBef>
              <a:buFont typeface="+mj-lt"/>
              <a:buAutoNum type="arabicPeriod"/>
            </a:pPr>
            <a:r>
              <a:rPr lang="fr-FR" sz="2400" dirty="0" smtClean="0"/>
              <a:t>Principe de Hu-</a:t>
            </a:r>
            <a:r>
              <a:rPr lang="fr-FR" sz="2400" dirty="0" err="1" smtClean="0"/>
              <a:t>Washizu</a:t>
            </a:r>
            <a:endParaRPr lang="fr-FR" sz="2400" dirty="0" smtClean="0"/>
          </a:p>
          <a:p>
            <a:pPr marL="815975" lvl="1" indent="-457200">
              <a:spcBef>
                <a:spcPts val="1200"/>
              </a:spcBef>
              <a:buFont typeface="+mj-lt"/>
              <a:buAutoNum type="arabicPeriod"/>
            </a:pPr>
            <a:r>
              <a:rPr lang="fr-FR" sz="2400" dirty="0" smtClean="0"/>
              <a:t>De </a:t>
            </a:r>
            <a:r>
              <a:rPr lang="fr-FR" sz="2400" dirty="0"/>
              <a:t>Hu-</a:t>
            </a:r>
            <a:r>
              <a:rPr lang="fr-FR" sz="2400" dirty="0" err="1"/>
              <a:t>Washizu</a:t>
            </a:r>
            <a:r>
              <a:rPr lang="fr-FR" sz="2400" dirty="0"/>
              <a:t> aux méthodes discontinues (</a:t>
            </a:r>
            <a:r>
              <a:rPr lang="fr-FR" sz="2400" dirty="0" err="1"/>
              <a:t>HHO</a:t>
            </a:r>
            <a:r>
              <a:rPr lang="fr-FR" sz="2400" dirty="0"/>
              <a:t>)</a:t>
            </a:r>
            <a:endParaRPr lang="fr-FR" sz="2400" dirty="0" smtClean="0"/>
          </a:p>
          <a:p>
            <a:pPr marL="815975" lvl="1" indent="-457200">
              <a:spcBef>
                <a:spcPts val="1200"/>
              </a:spcBef>
              <a:buFont typeface="+mj-lt"/>
              <a:buAutoNum type="arabicPeriod"/>
            </a:pPr>
            <a:r>
              <a:rPr lang="fr-FR" sz="2400" dirty="0"/>
              <a:t>Méthode </a:t>
            </a:r>
            <a:r>
              <a:rPr lang="fr-FR" sz="2400" dirty="0" err="1"/>
              <a:t>HHO</a:t>
            </a:r>
            <a:r>
              <a:rPr lang="fr-FR" sz="2400" dirty="0"/>
              <a:t> : Retour sur la membrane de </a:t>
            </a:r>
            <a:r>
              <a:rPr lang="fr-FR" sz="2400" dirty="0" smtClean="0"/>
              <a:t>Cook</a:t>
            </a:r>
          </a:p>
          <a:p>
            <a:pPr marL="815975" lvl="1" indent="-457200">
              <a:spcBef>
                <a:spcPts val="1200"/>
              </a:spcBef>
              <a:buFont typeface="+mj-lt"/>
              <a:buAutoNum type="arabicPeriod"/>
            </a:pPr>
            <a:r>
              <a:rPr lang="fr-FR" sz="2400" dirty="0" smtClean="0"/>
              <a:t>Exemple de mise en données dans Cast3M</a:t>
            </a:r>
          </a:p>
          <a:p>
            <a:pPr marL="815975" lvl="1" indent="-457200">
              <a:spcBef>
                <a:spcPts val="1200"/>
              </a:spcBef>
              <a:buFont typeface="+mj-lt"/>
              <a:buAutoNum type="arabicPeriod"/>
            </a:pPr>
            <a:r>
              <a:rPr lang="fr-FR" sz="2400" dirty="0" smtClean="0"/>
              <a:t>Autres exemples</a:t>
            </a:r>
          </a:p>
          <a:p>
            <a:pPr marL="815975" lvl="1" indent="-457200">
              <a:spcBef>
                <a:spcPts val="1200"/>
              </a:spcBef>
              <a:buFont typeface="+mj-lt"/>
              <a:buAutoNum type="arabicPeriod"/>
            </a:pPr>
            <a:r>
              <a:rPr lang="fr-FR" sz="2400" dirty="0" smtClean="0"/>
              <a:t>Bilan et perspectives</a:t>
            </a:r>
            <a:endParaRPr lang="fr-FR" sz="2400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83CA77CF-90B0-156C-C226-029958F16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6646E4-AC2D-2AE6-38D5-1C39CE613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24/11/2023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9B0E96E-CC02-3FED-3FAF-F96BE8D9A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965812" cy="365125"/>
          </a:xfrm>
        </p:spPr>
        <p:txBody>
          <a:bodyPr/>
          <a:lstStyle/>
          <a:p>
            <a:r>
              <a:rPr lang="fr-FR" dirty="0" smtClean="0"/>
              <a:t>Club Cast3M 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8198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69904E05-C7BF-272F-1F49-76572513F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880" y="915523"/>
            <a:ext cx="11285224" cy="1024038"/>
          </a:xfrm>
        </p:spPr>
        <p:txBody>
          <a:bodyPr/>
          <a:lstStyle/>
          <a:p>
            <a:pPr lvl="1"/>
            <a:r>
              <a:rPr lang="da-DK" dirty="0" smtClean="0"/>
              <a:t>Matériaux quasi-incompressibles (coef. Poisson </a:t>
            </a:r>
            <a:r>
              <a:rPr lang="da-DK" dirty="0" smtClean="0">
                <a:latin typeface="Symbol" panose="05050102010706020507" pitchFamily="18" charset="2"/>
              </a:rPr>
              <a:t>n </a:t>
            </a:r>
            <a:r>
              <a:rPr lang="da-DK" dirty="0" smtClean="0"/>
              <a:t>≈ 0,5 / déformations viscoplastiques élevées) :</a:t>
            </a:r>
            <a:br>
              <a:rPr lang="da-DK" dirty="0" smtClean="0"/>
            </a:br>
            <a:r>
              <a:rPr lang="da-DK" dirty="0" smtClean="0"/>
              <a:t>partie isochore de la transformation mal décrite pour les EF linéaires ”classiques”</a:t>
            </a:r>
            <a:endParaRPr lang="fr-FR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24/11/2023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3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314036"/>
            <a:ext cx="11298485" cy="871827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Condition d’incompressibilité et verrouillage numérique </a:t>
            </a:r>
            <a:endParaRPr lang="fr-FR" dirty="0"/>
          </a:p>
        </p:txBody>
      </p:sp>
      <p:sp>
        <p:nvSpPr>
          <p:cNvPr id="9" name="Espace réservé du contenu 6">
            <a:extLst>
              <a:ext uri="{FF2B5EF4-FFF2-40B4-BE49-F238E27FC236}">
                <a16:creationId xmlns:a16="http://schemas.microsoft.com/office/drawing/2014/main" id="{69904E05-C7BF-272F-1F49-76572513FD57}"/>
              </a:ext>
            </a:extLst>
          </p:cNvPr>
          <p:cNvSpPr txBox="1">
            <a:spLocks/>
          </p:cNvSpPr>
          <p:nvPr/>
        </p:nvSpPr>
        <p:spPr>
          <a:xfrm>
            <a:off x="617878" y="4507169"/>
            <a:ext cx="11412444" cy="110719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a-DK" dirty="0" smtClean="0"/>
              <a:t>Fortes oscillations de la pression hydrostatique au sein d’un EF entre PI</a:t>
            </a:r>
            <a:br>
              <a:rPr lang="da-DK" dirty="0" smtClean="0"/>
            </a:br>
            <a:r>
              <a:rPr lang="da-DK" dirty="0" smtClean="0">
                <a:sym typeface="Wingdings" panose="05000000000000000000" pitchFamily="2" charset="2"/>
              </a:rPr>
              <a:t> </a:t>
            </a:r>
            <a:r>
              <a:rPr lang="da-DK" dirty="0" smtClean="0"/>
              <a:t>pb </a:t>
            </a:r>
            <a:r>
              <a:rPr lang="da-DK" dirty="0"/>
              <a:t>intrinsèque à </a:t>
            </a:r>
            <a:r>
              <a:rPr lang="da-DK" dirty="0" smtClean="0"/>
              <a:t>méthode </a:t>
            </a:r>
            <a:r>
              <a:rPr lang="da-DK" dirty="0"/>
              <a:t>EF </a:t>
            </a:r>
            <a:r>
              <a:rPr lang="da-DK" dirty="0" smtClean="0"/>
              <a:t>(surtout EF linéaires)</a:t>
            </a:r>
            <a:br>
              <a:rPr lang="da-DK" dirty="0" smtClean="0"/>
            </a:br>
            <a:r>
              <a:rPr lang="da-DK" dirty="0" smtClean="0">
                <a:sym typeface="Wingdings" panose="05000000000000000000" pitchFamily="2" charset="2"/>
              </a:rPr>
              <a:t> lissage pression nécessaire pour modèles physico-chimiques par ex.</a:t>
            </a:r>
            <a:endParaRPr lang="fr-FR" dirty="0"/>
          </a:p>
        </p:txBody>
      </p:sp>
      <p:sp>
        <p:nvSpPr>
          <p:cNvPr id="10" name="Espace réservé du contenu 6">
            <a:extLst>
              <a:ext uri="{FF2B5EF4-FFF2-40B4-BE49-F238E27FC236}">
                <a16:creationId xmlns:a16="http://schemas.microsoft.com/office/drawing/2014/main" id="{69904E05-C7BF-272F-1F49-76572513FD57}"/>
              </a:ext>
            </a:extLst>
          </p:cNvPr>
          <p:cNvSpPr txBox="1">
            <a:spLocks/>
          </p:cNvSpPr>
          <p:nvPr/>
        </p:nvSpPr>
        <p:spPr>
          <a:xfrm>
            <a:off x="139626" y="5276196"/>
            <a:ext cx="723250" cy="356909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fr-FR" b="1" dirty="0" smtClean="0"/>
              <a:t>ET</a:t>
            </a:r>
            <a:endParaRPr lang="fr-FR" b="1" dirty="0"/>
          </a:p>
        </p:txBody>
      </p:sp>
      <p:sp>
        <p:nvSpPr>
          <p:cNvPr id="16" name="Espace réservé du contenu 6">
            <a:extLst>
              <a:ext uri="{FF2B5EF4-FFF2-40B4-BE49-F238E27FC236}">
                <a16:creationId xmlns:a16="http://schemas.microsoft.com/office/drawing/2014/main" id="{69904E05-C7BF-272F-1F49-76572513FD57}"/>
              </a:ext>
            </a:extLst>
          </p:cNvPr>
          <p:cNvSpPr txBox="1">
            <a:spLocks/>
          </p:cNvSpPr>
          <p:nvPr/>
        </p:nvSpPr>
        <p:spPr>
          <a:xfrm>
            <a:off x="1978875" y="-1391825"/>
            <a:ext cx="10728325" cy="110719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endParaRPr lang="fr-FR" sz="1600" dirty="0"/>
          </a:p>
        </p:txBody>
      </p:sp>
      <p:grpSp>
        <p:nvGrpSpPr>
          <p:cNvPr id="21" name="Groupe 20"/>
          <p:cNvGrpSpPr/>
          <p:nvPr/>
        </p:nvGrpSpPr>
        <p:grpSpPr>
          <a:xfrm>
            <a:off x="236215" y="1588571"/>
            <a:ext cx="11986308" cy="2891695"/>
            <a:chOff x="236215" y="1930473"/>
            <a:chExt cx="11986308" cy="2891695"/>
          </a:xfrm>
        </p:grpSpPr>
        <p:grpSp>
          <p:nvGrpSpPr>
            <p:cNvPr id="13" name="Groupe 12"/>
            <p:cNvGrpSpPr/>
            <p:nvPr/>
          </p:nvGrpSpPr>
          <p:grpSpPr>
            <a:xfrm>
              <a:off x="501251" y="1930473"/>
              <a:ext cx="11465462" cy="2426958"/>
              <a:chOff x="501251" y="2009985"/>
              <a:chExt cx="11465462" cy="2426958"/>
            </a:xfrm>
          </p:grpSpPr>
          <p:pic>
            <p:nvPicPr>
              <p:cNvPr id="4" name="Image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1251" y="2118311"/>
                <a:ext cx="7135172" cy="2318632"/>
              </a:xfrm>
              <a:prstGeom prst="rect">
                <a:avLst/>
              </a:prstGeom>
            </p:spPr>
          </p:pic>
          <p:pic>
            <p:nvPicPr>
              <p:cNvPr id="11" name="Image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00236" y="2009985"/>
                <a:ext cx="1773078" cy="2181536"/>
              </a:xfrm>
              <a:prstGeom prst="rect">
                <a:avLst/>
              </a:prstGeom>
            </p:spPr>
          </p:pic>
          <p:pic>
            <p:nvPicPr>
              <p:cNvPr id="12" name="Image 1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58049" y="2009985"/>
                <a:ext cx="1708664" cy="2092888"/>
              </a:xfrm>
              <a:prstGeom prst="rect">
                <a:avLst/>
              </a:prstGeom>
            </p:spPr>
          </p:pic>
        </p:grpSp>
        <p:sp>
          <p:nvSpPr>
            <p:cNvPr id="14" name="Espace réservé du contenu 6">
              <a:extLst>
                <a:ext uri="{FF2B5EF4-FFF2-40B4-BE49-F238E27FC236}">
                  <a16:creationId xmlns:a16="http://schemas.microsoft.com/office/drawing/2014/main" id="{69904E05-C7BF-272F-1F49-76572513FD57}"/>
                </a:ext>
              </a:extLst>
            </p:cNvPr>
            <p:cNvSpPr txBox="1">
              <a:spLocks/>
            </p:cNvSpPr>
            <p:nvPr/>
          </p:nvSpPr>
          <p:spPr>
            <a:xfrm>
              <a:off x="236215" y="4418738"/>
              <a:ext cx="4566373" cy="343692"/>
            </a:xfrm>
            <a:prstGeom prst="rect">
              <a:avLst/>
            </a:prstGeom>
          </p:spPr>
          <p:txBody>
            <a:bodyPr vert="horz" lIns="0" tIns="45720" rIns="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buClr>
                  <a:schemeClr val="tx2"/>
                </a:buClr>
                <a:buSzPct val="90000"/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66700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tx2"/>
                </a:buClr>
                <a:buSzPct val="90000"/>
                <a:buFont typeface="Arial" panose="020B0604020202020204" pitchFamily="34" charset="0"/>
                <a:buChar char="■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41338" indent="-274638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SzPct val="90000"/>
                <a:buFont typeface="Arial" panose="020B0604020202020204" pitchFamily="34" charset="0"/>
                <a:buChar char="■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08038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SzPct val="90000"/>
                <a:buFont typeface="Arial" panose="020B0604020202020204" pitchFamily="34" charset="0"/>
                <a:buChar char="■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74738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SzPct val="90000"/>
                <a:buFont typeface="Arial" panose="020B0604020202020204" pitchFamily="34" charset="0"/>
                <a:buChar char="■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 algn="ctr">
                <a:buNone/>
              </a:pPr>
              <a:r>
                <a:rPr lang="da-DK" sz="1600" b="1" dirty="0" smtClean="0">
                  <a:sym typeface="Wingdings" panose="05000000000000000000" pitchFamily="2" charset="2"/>
                </a:rPr>
                <a:t>Membrane de Cook </a:t>
              </a:r>
              <a:r>
                <a:rPr lang="fr-FR" sz="1600" b="1" dirty="0" smtClean="0">
                  <a:sym typeface="Wingdings" panose="05000000000000000000" pitchFamily="2" charset="2"/>
                </a:rPr>
                <a:t>:</a:t>
              </a:r>
              <a:r>
                <a:rPr lang="fr-FR" sz="1600" dirty="0" smtClean="0">
                  <a:sym typeface="Wingdings" panose="05000000000000000000" pitchFamily="2" charset="2"/>
                </a:rPr>
                <a:t> géométrie &amp; chargement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048282" y="4237393"/>
              <a:ext cx="180530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 indent="0" algn="ctr">
                <a:buNone/>
              </a:pPr>
              <a:r>
                <a:rPr lang="fr-FR" sz="1600" dirty="0">
                  <a:sym typeface="Wingdings" panose="05000000000000000000" pitchFamily="2" charset="2"/>
                </a:rPr>
                <a:t>Pression </a:t>
              </a:r>
              <a:r>
                <a:rPr lang="fr-FR" sz="1600" dirty="0" smtClean="0">
                  <a:sym typeface="Wingdings" panose="05000000000000000000" pitchFamily="2" charset="2"/>
                </a:rPr>
                <a:t/>
              </a:r>
              <a:br>
                <a:rPr lang="fr-FR" sz="1600" dirty="0" smtClean="0">
                  <a:sym typeface="Wingdings" panose="05000000000000000000" pitchFamily="2" charset="2"/>
                </a:rPr>
              </a:br>
              <a:r>
                <a:rPr lang="fr-FR" sz="1600" dirty="0" smtClean="0">
                  <a:sym typeface="Wingdings" panose="05000000000000000000" pitchFamily="2" charset="2"/>
                </a:rPr>
                <a:t>hydrostatique (PI)</a:t>
              </a:r>
              <a:endParaRPr lang="fr-FR" sz="16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37032" y="4198541"/>
              <a:ext cx="151984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 indent="0" algn="ctr">
                <a:buNone/>
              </a:pPr>
              <a:r>
                <a:rPr lang="fr-FR" sz="1600" dirty="0" smtClean="0">
                  <a:sym typeface="Wingdings" panose="05000000000000000000" pitchFamily="2" charset="2"/>
                </a:rPr>
                <a:t>Contrainte de </a:t>
              </a:r>
              <a:br>
                <a:rPr lang="fr-FR" sz="1600" dirty="0" smtClean="0">
                  <a:sym typeface="Wingdings" panose="05000000000000000000" pitchFamily="2" charset="2"/>
                </a:rPr>
              </a:br>
              <a:r>
                <a:rPr lang="fr-FR" sz="1600" dirty="0" smtClean="0">
                  <a:sym typeface="Wingdings" panose="05000000000000000000" pitchFamily="2" charset="2"/>
                </a:rPr>
                <a:t>Von Mises (PI)</a:t>
              </a:r>
              <a:endParaRPr lang="fr-FR" sz="16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894642" y="4204995"/>
              <a:ext cx="232788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 indent="0" algn="ctr">
                <a:buNone/>
              </a:pPr>
              <a:r>
                <a:rPr lang="fr-FR" sz="1600" dirty="0">
                  <a:sym typeface="Wingdings" panose="05000000000000000000" pitchFamily="2" charset="2"/>
                </a:rPr>
                <a:t>Pression </a:t>
              </a:r>
              <a:r>
                <a:rPr lang="fr-FR" sz="1600" dirty="0" smtClean="0">
                  <a:sym typeface="Wingdings" panose="05000000000000000000" pitchFamily="2" charset="2"/>
                </a:rPr>
                <a:t>hydrostatique </a:t>
              </a:r>
              <a:br>
                <a:rPr lang="fr-FR" sz="1600" dirty="0" smtClean="0">
                  <a:sym typeface="Wingdings" panose="05000000000000000000" pitchFamily="2" charset="2"/>
                </a:rPr>
              </a:br>
              <a:r>
                <a:rPr lang="fr-FR" sz="1600" dirty="0" smtClean="0">
                  <a:sym typeface="Wingdings" panose="05000000000000000000" pitchFamily="2" charset="2"/>
                </a:rPr>
                <a:t>(moyenne par </a:t>
              </a:r>
              <a:r>
                <a:rPr lang="fr-FR" sz="1600" dirty="0" err="1" smtClean="0">
                  <a:sym typeface="Wingdings" panose="05000000000000000000" pitchFamily="2" charset="2"/>
                </a:rPr>
                <a:t>EF</a:t>
              </a:r>
              <a:r>
                <a:rPr lang="fr-FR" sz="1600" dirty="0" smtClean="0">
                  <a:sym typeface="Wingdings" panose="05000000000000000000" pitchFamily="2" charset="2"/>
                </a:rPr>
                <a:t>)</a:t>
              </a:r>
              <a:endParaRPr lang="fr-FR" sz="1600" dirty="0"/>
            </a:p>
          </p:txBody>
        </p:sp>
      </p:grpSp>
      <p:sp>
        <p:nvSpPr>
          <p:cNvPr id="22" name="Espace réservé du contenu 6">
            <a:extLst>
              <a:ext uri="{FF2B5EF4-FFF2-40B4-BE49-F238E27FC236}">
                <a16:creationId xmlns:a16="http://schemas.microsoft.com/office/drawing/2014/main" id="{69904E05-C7BF-272F-1F49-76572513FD57}"/>
              </a:ext>
            </a:extLst>
          </p:cNvPr>
          <p:cNvSpPr txBox="1">
            <a:spLocks/>
          </p:cNvSpPr>
          <p:nvPr/>
        </p:nvSpPr>
        <p:spPr>
          <a:xfrm>
            <a:off x="617878" y="5452086"/>
            <a:ext cx="11412444" cy="110719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a-DK" dirty="0" smtClean="0"/>
              <a:t>EF linéaires ”indispensables” actuellement pour certaines applications industrielles :</a:t>
            </a:r>
            <a:br>
              <a:rPr lang="da-DK" dirty="0" smtClean="0"/>
            </a:br>
            <a:r>
              <a:rPr lang="da-DK" dirty="0" smtClean="0">
                <a:sym typeface="Wingdings" panose="05000000000000000000" pitchFamily="2" charset="2"/>
              </a:rPr>
              <a:t> </a:t>
            </a:r>
            <a:r>
              <a:rPr lang="da-DK" dirty="0" smtClean="0"/>
              <a:t>traitement du contact</a:t>
            </a:r>
            <a:br>
              <a:rPr lang="da-DK" dirty="0" smtClean="0"/>
            </a:br>
            <a:r>
              <a:rPr lang="da-DK" dirty="0" smtClean="0">
                <a:sym typeface="Wingdings" panose="05000000000000000000" pitchFamily="2" charset="2"/>
              </a:rPr>
              <a:t> modèles mécaniques d’endommagement local (PI de même poids – régularisation par taille de maille) </a:t>
            </a:r>
            <a:endParaRPr lang="fr-FR" dirty="0"/>
          </a:p>
        </p:txBody>
      </p:sp>
      <p:sp>
        <p:nvSpPr>
          <p:cNvPr id="23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965812" cy="365125"/>
          </a:xfrm>
        </p:spPr>
        <p:txBody>
          <a:bodyPr/>
          <a:lstStyle/>
          <a:p>
            <a:r>
              <a:rPr lang="fr-FR" dirty="0" smtClean="0"/>
              <a:t>Club Cast3M 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7047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1337" y="946205"/>
            <a:ext cx="7910663" cy="4618176"/>
          </a:xfrm>
          <a:prstGeom prst="rect">
            <a:avLst/>
          </a:prstGeom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69904E05-C7BF-272F-1F49-76572513F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491" y="1319526"/>
            <a:ext cx="4224581" cy="4634490"/>
          </a:xfrm>
        </p:spPr>
        <p:txBody>
          <a:bodyPr>
            <a:normAutofit/>
          </a:bodyPr>
          <a:lstStyle/>
          <a:p>
            <a:pPr marL="266700" lvl="2" indent="0">
              <a:buNone/>
            </a:pPr>
            <a:r>
              <a:rPr lang="fr-FR" b="1" dirty="0" smtClean="0"/>
              <a:t>2 </a:t>
            </a:r>
            <a:r>
              <a:rPr lang="fr-FR" b="1" dirty="0"/>
              <a:t>principales approches</a:t>
            </a:r>
            <a:r>
              <a:rPr lang="fr-FR" dirty="0"/>
              <a:t> se déclinant en de </a:t>
            </a:r>
            <a:r>
              <a:rPr lang="fr-FR" b="1" dirty="0"/>
              <a:t>nombreuses méthodes </a:t>
            </a:r>
          </a:p>
          <a:p>
            <a:pPr marL="266700" lvl="2" indent="0">
              <a:buNone/>
            </a:pPr>
            <a:endParaRPr lang="da-DK" b="1" dirty="0" smtClean="0">
              <a:sym typeface="Wingdings" panose="05000000000000000000" pitchFamily="2" charset="2"/>
            </a:endParaRPr>
          </a:p>
          <a:p>
            <a:pPr marL="266700" lvl="2" indent="0">
              <a:buNone/>
            </a:pPr>
            <a:r>
              <a:rPr lang="da-DK" b="1" dirty="0" smtClean="0">
                <a:sym typeface="Wingdings" panose="05000000000000000000" pitchFamily="2" charset="2"/>
              </a:rPr>
              <a:t>MAIS</a:t>
            </a:r>
            <a:endParaRPr lang="da-DK" b="1" dirty="0" smtClean="0"/>
          </a:p>
          <a:p>
            <a:pPr marL="266700" lvl="2" indent="0">
              <a:buNone/>
            </a:pPr>
            <a:endParaRPr lang="fr-FR" dirty="0" smtClean="0"/>
          </a:p>
          <a:p>
            <a:pPr marL="266700" lvl="2" indent="0">
              <a:buNone/>
            </a:pPr>
            <a:r>
              <a:rPr lang="fr-FR" dirty="0" smtClean="0"/>
              <a:t>Les méthodes actuelles en mécanique non linéaire montrent « rapidement » des limites d’utilisation dans un cadre industriel.</a:t>
            </a:r>
          </a:p>
          <a:p>
            <a:pPr marL="266700" lvl="2" indent="0">
              <a:buNone/>
            </a:pPr>
            <a:endParaRPr lang="fr-FR" dirty="0" smtClean="0"/>
          </a:p>
          <a:p>
            <a:pPr marL="266700" lvl="2" indent="0">
              <a:buNone/>
            </a:pPr>
            <a:r>
              <a:rPr lang="fr-FR" b="1" dirty="0" smtClean="0"/>
              <a:t>CHOIX de la méthode </a:t>
            </a:r>
            <a:r>
              <a:rPr lang="fr-FR" b="1" dirty="0" err="1" smtClean="0"/>
              <a:t>HHO</a:t>
            </a:r>
            <a:r>
              <a:rPr lang="fr-FR" dirty="0" smtClean="0"/>
              <a:t> car ne semble pas avoir à ce jour de limites !</a:t>
            </a:r>
            <a:br>
              <a:rPr lang="fr-FR" dirty="0" smtClean="0"/>
            </a:br>
            <a:r>
              <a:rPr lang="fr-FR" dirty="0" smtClean="0"/>
              <a:t>(N. </a:t>
            </a:r>
            <a:r>
              <a:rPr lang="fr-FR" dirty="0" err="1" smtClean="0"/>
              <a:t>Pignet</a:t>
            </a:r>
            <a:r>
              <a:rPr lang="fr-FR" dirty="0" smtClean="0"/>
              <a:t> EDF + Thèse D. </a:t>
            </a:r>
            <a:r>
              <a:rPr lang="fr-FR" dirty="0" err="1" smtClean="0"/>
              <a:t>Siedel</a:t>
            </a:r>
            <a:r>
              <a:rPr lang="fr-FR" dirty="0" smtClean="0"/>
              <a:t>)</a:t>
            </a:r>
          </a:p>
          <a:p>
            <a:pPr marL="266700" lvl="2" indent="0">
              <a:buNone/>
            </a:pPr>
            <a:endParaRPr lang="fr-FR" dirty="0" smtClean="0"/>
          </a:p>
          <a:p>
            <a:pPr marL="808038" lvl="4" indent="0">
              <a:buNone/>
            </a:pPr>
            <a:endParaRPr lang="fr-FR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24/11/2023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965812" cy="365125"/>
          </a:xfrm>
        </p:spPr>
        <p:txBody>
          <a:bodyPr/>
          <a:lstStyle/>
          <a:p>
            <a:r>
              <a:rPr lang="fr-FR" dirty="0" smtClean="0"/>
              <a:t>Club Cast3M 2023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4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Traitements numériques du verrouillage</a:t>
            </a:r>
            <a:endParaRPr lang="fr-FR" dirty="0"/>
          </a:p>
        </p:txBody>
      </p:sp>
      <p:sp>
        <p:nvSpPr>
          <p:cNvPr id="10" name="Espace réservé du contenu 6">
            <a:extLst>
              <a:ext uri="{FF2B5EF4-FFF2-40B4-BE49-F238E27FC236}">
                <a16:creationId xmlns:a16="http://schemas.microsoft.com/office/drawing/2014/main" id="{69904E05-C7BF-272F-1F49-76572513FD57}"/>
              </a:ext>
            </a:extLst>
          </p:cNvPr>
          <p:cNvSpPr txBox="1">
            <a:spLocks/>
          </p:cNvSpPr>
          <p:nvPr/>
        </p:nvSpPr>
        <p:spPr>
          <a:xfrm>
            <a:off x="474638" y="5660449"/>
            <a:ext cx="11717361" cy="53610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 smtClean="0"/>
              <a:t>Objectif :</a:t>
            </a:r>
            <a:r>
              <a:rPr lang="fr-FR" sz="2000" dirty="0" smtClean="0"/>
              <a:t> Présenter la méthode </a:t>
            </a:r>
            <a:r>
              <a:rPr lang="fr-FR" sz="2000" dirty="0" err="1" smtClean="0"/>
              <a:t>HHO</a:t>
            </a:r>
            <a:r>
              <a:rPr lang="fr-FR" sz="2000" dirty="0" smtClean="0"/>
              <a:t> dans un cadre mécanique et compatible avec code de calcul </a:t>
            </a:r>
            <a:r>
              <a:rPr lang="fr-FR" sz="2000" dirty="0" err="1" smtClean="0"/>
              <a:t>EF</a:t>
            </a:r>
            <a:endParaRPr lang="fr-FR" sz="20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0163" y="2802686"/>
            <a:ext cx="538606" cy="572436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9626600" y="4348716"/>
            <a:ext cx="1665177" cy="531627"/>
          </a:xfrm>
          <a:prstGeom prst="ellipse">
            <a:avLst/>
          </a:prstGeom>
          <a:noFill/>
          <a:ln w="730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 smtClean="0"/>
          </a:p>
        </p:txBody>
      </p:sp>
      <p:sp>
        <p:nvSpPr>
          <p:cNvPr id="11" name="Ellipse 10"/>
          <p:cNvSpPr/>
          <p:nvPr/>
        </p:nvSpPr>
        <p:spPr>
          <a:xfrm>
            <a:off x="9555384" y="3288353"/>
            <a:ext cx="1736393" cy="720121"/>
          </a:xfrm>
          <a:prstGeom prst="ellipse">
            <a:avLst/>
          </a:prstGeom>
          <a:noFill/>
          <a:ln w="730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302321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69904E05-C7BF-272F-1F49-76572513F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4747" y="1078976"/>
            <a:ext cx="10728325" cy="718020"/>
          </a:xfrm>
        </p:spPr>
        <p:txBody>
          <a:bodyPr/>
          <a:lstStyle/>
          <a:p>
            <a:r>
              <a:rPr lang="fr-FR" dirty="0" smtClean="0"/>
              <a:t>Principe de </a:t>
            </a:r>
            <a:r>
              <a:rPr lang="en-US" dirty="0" smtClean="0"/>
              <a:t>Hu-</a:t>
            </a:r>
            <a:r>
              <a:rPr lang="en-US" dirty="0" err="1" smtClean="0"/>
              <a:t>Washizu</a:t>
            </a:r>
            <a:r>
              <a:rPr lang="en-US" dirty="0" smtClean="0"/>
              <a:t> (</a:t>
            </a:r>
            <a:r>
              <a:rPr lang="en-US" dirty="0"/>
              <a:t>Hu, 1954; </a:t>
            </a:r>
            <a:r>
              <a:rPr lang="en-US" dirty="0" err="1"/>
              <a:t>Washizu</a:t>
            </a:r>
            <a:r>
              <a:rPr lang="en-US" dirty="0"/>
              <a:t>, 1955) </a:t>
            </a:r>
            <a:r>
              <a:rPr lang="en-US" dirty="0" smtClean="0"/>
              <a:t>= </a:t>
            </a:r>
            <a:r>
              <a:rPr lang="en-US" dirty="0" err="1" smtClean="0"/>
              <a:t>généralisation</a:t>
            </a:r>
            <a:r>
              <a:rPr lang="en-US" dirty="0" smtClean="0"/>
              <a:t> du </a:t>
            </a:r>
            <a:r>
              <a:rPr lang="en-US" dirty="0" err="1" smtClean="0"/>
              <a:t>principe</a:t>
            </a:r>
            <a:r>
              <a:rPr lang="en-US" dirty="0" smtClean="0"/>
              <a:t> des </a:t>
            </a:r>
            <a:r>
              <a:rPr lang="en-US" dirty="0" err="1"/>
              <a:t>T</a:t>
            </a:r>
            <a:r>
              <a:rPr lang="en-US" dirty="0" err="1" smtClean="0"/>
              <a:t>ravaux</a:t>
            </a:r>
            <a:r>
              <a:rPr lang="en-US" dirty="0" smtClean="0"/>
              <a:t> </a:t>
            </a:r>
            <a:r>
              <a:rPr lang="en-US" dirty="0" err="1" smtClean="0"/>
              <a:t>Virtuels</a:t>
            </a:r>
            <a:endParaRPr lang="fr-FR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24/11/2023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5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Principe de Hu-</a:t>
            </a:r>
            <a:r>
              <a:rPr lang="fr-FR" dirty="0" err="1" smtClean="0"/>
              <a:t>Washizu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562" y="1618512"/>
            <a:ext cx="9070875" cy="4555849"/>
          </a:xfrm>
          <a:prstGeom prst="rect">
            <a:avLst/>
          </a:prstGeom>
        </p:spPr>
      </p:pic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965812" cy="365125"/>
          </a:xfrm>
        </p:spPr>
        <p:txBody>
          <a:bodyPr/>
          <a:lstStyle/>
          <a:p>
            <a:r>
              <a:rPr lang="fr-FR" dirty="0" smtClean="0"/>
              <a:t>Club Cast3M 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7014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69904E05-C7BF-272F-1F49-76572513F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3125" y="941740"/>
            <a:ext cx="2814444" cy="1816621"/>
          </a:xfrm>
          <a:ln w="25400" cmpd="sng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dirty="0" smtClean="0"/>
              <a:t>Inconnues (primales) :</a:t>
            </a:r>
            <a:br>
              <a:rPr lang="fr-FR" dirty="0" smtClean="0"/>
            </a:br>
            <a:r>
              <a:rPr lang="fr-FR" b="1" dirty="0" smtClean="0"/>
              <a:t>déplacement</a:t>
            </a:r>
            <a:r>
              <a:rPr lang="fr-FR" dirty="0" smtClean="0"/>
              <a:t> </a:t>
            </a:r>
            <a:r>
              <a:rPr lang="fr-FR" dirty="0" smtClean="0">
                <a:solidFill>
                  <a:srgbClr val="0070C0"/>
                </a:solidFill>
              </a:rPr>
              <a:t>cellules</a:t>
            </a:r>
            <a:r>
              <a:rPr lang="fr-FR" dirty="0" smtClean="0"/>
              <a:t> </a:t>
            </a:r>
            <a:r>
              <a:rPr lang="fr-FR" dirty="0" err="1" smtClean="0">
                <a:solidFill>
                  <a:srgbClr val="0070C0"/>
                </a:solidFill>
              </a:rPr>
              <a:t>u</a:t>
            </a:r>
            <a:r>
              <a:rPr lang="fr-FR" baseline="-25000" dirty="0" err="1" smtClean="0">
                <a:solidFill>
                  <a:srgbClr val="0070C0"/>
                </a:solidFill>
              </a:rPr>
              <a:t>T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/>
              <a:t>(polynômes ordre </a:t>
            </a:r>
            <a:r>
              <a:rPr lang="fr-FR" b="1" dirty="0" smtClean="0">
                <a:solidFill>
                  <a:srgbClr val="0070C0"/>
                </a:solidFill>
              </a:rPr>
              <a:t>l</a:t>
            </a:r>
            <a:r>
              <a:rPr lang="fr-FR" dirty="0" smtClean="0"/>
              <a:t>)</a:t>
            </a:r>
            <a:br>
              <a:rPr lang="fr-FR" dirty="0" smtClean="0"/>
            </a:br>
            <a:r>
              <a:rPr lang="fr-FR" dirty="0" smtClean="0"/>
              <a:t>&amp; </a:t>
            </a:r>
            <a:br>
              <a:rPr lang="fr-FR" dirty="0" smtClean="0"/>
            </a:br>
            <a:r>
              <a:rPr lang="fr-FR" b="1" dirty="0" smtClean="0"/>
              <a:t>déplacement</a:t>
            </a:r>
            <a:r>
              <a:rPr lang="fr-FR" dirty="0" smtClean="0"/>
              <a:t> </a:t>
            </a:r>
            <a:r>
              <a:rPr lang="fr-FR" dirty="0" smtClean="0">
                <a:solidFill>
                  <a:srgbClr val="00B050"/>
                </a:solidFill>
              </a:rPr>
              <a:t>faces</a:t>
            </a:r>
            <a:r>
              <a:rPr lang="fr-FR" dirty="0" smtClean="0"/>
              <a:t> </a:t>
            </a:r>
            <a:r>
              <a:rPr lang="fr-FR" dirty="0" err="1" smtClean="0">
                <a:solidFill>
                  <a:srgbClr val="00B050"/>
                </a:solidFill>
              </a:rPr>
              <a:t>u</a:t>
            </a:r>
            <a:r>
              <a:rPr lang="fr-FR" baseline="-25000" dirty="0" err="1" smtClean="0">
                <a:solidFill>
                  <a:srgbClr val="00B050"/>
                </a:solidFill>
                <a:sym typeface="Symbol" panose="05050102010706020507" pitchFamily="18" charset="2"/>
              </a:rPr>
              <a:t></a:t>
            </a:r>
            <a:r>
              <a:rPr lang="fr-FR" baseline="-25000" dirty="0" err="1" smtClean="0">
                <a:solidFill>
                  <a:srgbClr val="00B050"/>
                </a:solidFill>
              </a:rPr>
              <a:t>T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/>
              <a:t>(polynômes ordre </a:t>
            </a:r>
            <a:r>
              <a:rPr lang="fr-FR" b="1" dirty="0" smtClean="0">
                <a:solidFill>
                  <a:srgbClr val="00B050"/>
                </a:solidFill>
              </a:rPr>
              <a:t>k</a:t>
            </a:r>
            <a:r>
              <a:rPr lang="fr-FR" dirty="0" smtClean="0"/>
              <a:t>)</a:t>
            </a:r>
            <a:endParaRPr lang="da-DK" dirty="0" smtClean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24/11/2023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6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7"/>
            <a:ext cx="10728325" cy="52880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De Hu-</a:t>
            </a:r>
            <a:r>
              <a:rPr lang="fr-FR" dirty="0" err="1" smtClean="0"/>
              <a:t>Washizu</a:t>
            </a:r>
            <a:r>
              <a:rPr lang="fr-FR" dirty="0" smtClean="0"/>
              <a:t> aux méthodes discontinues (</a:t>
            </a:r>
            <a:r>
              <a:rPr lang="fr-FR" dirty="0" err="1" smtClean="0"/>
              <a:t>HHO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75" y="988917"/>
            <a:ext cx="8326032" cy="4820335"/>
          </a:xfrm>
          <a:prstGeom prst="rect">
            <a:avLst/>
          </a:prstGeom>
        </p:spPr>
      </p:pic>
      <p:sp>
        <p:nvSpPr>
          <p:cNvPr id="10" name="Espace réservé du contenu 6">
            <a:extLst>
              <a:ext uri="{FF2B5EF4-FFF2-40B4-BE49-F238E27FC236}">
                <a16:creationId xmlns:a16="http://schemas.microsoft.com/office/drawing/2014/main" id="{69904E05-C7BF-272F-1F49-76572513FD57}"/>
              </a:ext>
            </a:extLst>
          </p:cNvPr>
          <p:cNvSpPr txBox="1">
            <a:spLocks/>
          </p:cNvSpPr>
          <p:nvPr/>
        </p:nvSpPr>
        <p:spPr>
          <a:xfrm>
            <a:off x="8691044" y="3622533"/>
            <a:ext cx="3358606" cy="2715943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dirty="0" smtClean="0"/>
              <a:t>Inconnues de </a:t>
            </a:r>
            <a:r>
              <a:rPr lang="fr-FR" sz="1600" b="1" dirty="0" smtClean="0">
                <a:solidFill>
                  <a:srgbClr val="0070C0"/>
                </a:solidFill>
              </a:rPr>
              <a:t>cellule</a:t>
            </a:r>
            <a:r>
              <a:rPr lang="fr-FR" sz="1600" dirty="0" smtClean="0"/>
              <a:t> locales </a:t>
            </a:r>
            <a:r>
              <a:rPr lang="fr-FR" sz="1600" dirty="0" smtClean="0">
                <a:sym typeface="Wingdings" panose="05000000000000000000" pitchFamily="2" charset="2"/>
              </a:rPr>
              <a:t>peuvent être éliminées par :</a:t>
            </a: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>- </a:t>
            </a:r>
            <a:r>
              <a:rPr lang="fr-FR" sz="1600" b="1" dirty="0" smtClean="0"/>
              <a:t>Condensation statique</a:t>
            </a:r>
            <a:br>
              <a:rPr lang="fr-FR" sz="1600" b="1" dirty="0" smtClean="0"/>
            </a:br>
            <a:r>
              <a:rPr lang="fr-FR" sz="1600" dirty="0" smtClean="0"/>
              <a:t>(N. </a:t>
            </a:r>
            <a:r>
              <a:rPr lang="fr-FR" sz="1600" dirty="0" err="1" smtClean="0"/>
              <a:t>Pignet</a:t>
            </a:r>
            <a:r>
              <a:rPr lang="fr-FR" sz="1600" dirty="0" smtClean="0"/>
              <a:t> EDF 2019) </a:t>
            </a:r>
            <a:br>
              <a:rPr lang="fr-FR" sz="1600" dirty="0" smtClean="0"/>
            </a:br>
            <a:r>
              <a:rPr lang="fr-FR" sz="1600" dirty="0" smtClean="0"/>
              <a:t>- </a:t>
            </a:r>
            <a:r>
              <a:rPr lang="fr-FR" sz="1600" b="1" dirty="0" smtClean="0"/>
              <a:t>Algorithme de résolution </a:t>
            </a:r>
            <a:br>
              <a:rPr lang="fr-FR" sz="1600" b="1" dirty="0" smtClean="0"/>
            </a:br>
            <a:r>
              <a:rPr lang="fr-FR" sz="1600" b="1" dirty="0" smtClean="0"/>
              <a:t>en cellule</a:t>
            </a:r>
            <a:br>
              <a:rPr lang="fr-FR" sz="1600" b="1" dirty="0" smtClean="0"/>
            </a:br>
            <a:r>
              <a:rPr lang="fr-FR" sz="1600" dirty="0" smtClean="0"/>
              <a:t>(D. </a:t>
            </a:r>
            <a:r>
              <a:rPr lang="fr-FR" sz="1600" dirty="0" err="1" smtClean="0"/>
              <a:t>Siedel</a:t>
            </a:r>
            <a:r>
              <a:rPr lang="fr-FR" sz="1600" dirty="0"/>
              <a:t> </a:t>
            </a:r>
            <a:r>
              <a:rPr lang="fr-FR" sz="1600" dirty="0" smtClean="0"/>
              <a:t>CEA 2022)</a:t>
            </a:r>
          </a:p>
          <a:p>
            <a:pPr algn="ctr"/>
            <a:r>
              <a:rPr lang="fr-FR" sz="1600" dirty="0" smtClean="0">
                <a:sym typeface="Wingdings" panose="05000000000000000000" pitchFamily="2" charset="2"/>
              </a:rPr>
              <a:t> Problème </a:t>
            </a:r>
            <a:r>
              <a:rPr lang="fr-FR" sz="1600" dirty="0" err="1" smtClean="0">
                <a:sym typeface="Wingdings" panose="05000000000000000000" pitchFamily="2" charset="2"/>
              </a:rPr>
              <a:t>HHO</a:t>
            </a:r>
            <a:r>
              <a:rPr lang="fr-FR" sz="1600" dirty="0" smtClean="0">
                <a:sym typeface="Wingdings" panose="05000000000000000000" pitchFamily="2" charset="2"/>
              </a:rPr>
              <a:t> comparable au problème </a:t>
            </a:r>
            <a:r>
              <a:rPr lang="fr-FR" sz="1600" dirty="0" err="1" smtClean="0">
                <a:sym typeface="Wingdings" panose="05000000000000000000" pitchFamily="2" charset="2"/>
              </a:rPr>
              <a:t>EF</a:t>
            </a:r>
            <a:r>
              <a:rPr lang="fr-FR" sz="1600" dirty="0" smtClean="0">
                <a:sym typeface="Wingdings" panose="05000000000000000000" pitchFamily="2" charset="2"/>
              </a:rPr>
              <a:t>, </a:t>
            </a:r>
            <a:r>
              <a:rPr lang="fr-FR" sz="1600" b="1" dirty="0" smtClean="0">
                <a:sym typeface="Wingdings" panose="05000000000000000000" pitchFamily="2" charset="2"/>
              </a:rPr>
              <a:t>mais</a:t>
            </a:r>
            <a:r>
              <a:rPr lang="fr-FR" sz="1600" dirty="0" smtClean="0">
                <a:sym typeface="Wingdings" panose="05000000000000000000" pitchFamily="2" charset="2"/>
              </a:rPr>
              <a:t> avec surcoût calculs et/ou mémoire</a:t>
            </a:r>
            <a:r>
              <a:rPr lang="fr-FR" sz="1600" dirty="0" smtClean="0"/>
              <a:t> </a:t>
            </a:r>
            <a:endParaRPr lang="fr-FR" sz="1600" dirty="0"/>
          </a:p>
        </p:txBody>
      </p:sp>
      <p:sp>
        <p:nvSpPr>
          <p:cNvPr id="11" name="Espace réservé du contenu 6">
            <a:extLst>
              <a:ext uri="{FF2B5EF4-FFF2-40B4-BE49-F238E27FC236}">
                <a16:creationId xmlns:a16="http://schemas.microsoft.com/office/drawing/2014/main" id="{69904E05-C7BF-272F-1F49-76572513FD57}"/>
              </a:ext>
            </a:extLst>
          </p:cNvPr>
          <p:cNvSpPr txBox="1">
            <a:spLocks/>
          </p:cNvSpPr>
          <p:nvPr/>
        </p:nvSpPr>
        <p:spPr>
          <a:xfrm>
            <a:off x="8913113" y="3256909"/>
            <a:ext cx="2814444" cy="221686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dirty="0"/>
          </a:p>
        </p:txBody>
      </p:sp>
      <p:sp>
        <p:nvSpPr>
          <p:cNvPr id="12" name="Espace réservé du contenu 6">
            <a:extLst>
              <a:ext uri="{FF2B5EF4-FFF2-40B4-BE49-F238E27FC236}">
                <a16:creationId xmlns:a16="http://schemas.microsoft.com/office/drawing/2014/main" id="{69904E05-C7BF-272F-1F49-76572513FD57}"/>
              </a:ext>
            </a:extLst>
          </p:cNvPr>
          <p:cNvSpPr txBox="1">
            <a:spLocks/>
          </p:cNvSpPr>
          <p:nvPr/>
        </p:nvSpPr>
        <p:spPr>
          <a:xfrm>
            <a:off x="8691044" y="2869082"/>
            <a:ext cx="3358606" cy="642730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dirty="0" smtClean="0"/>
              <a:t>Études de convergence montrent que </a:t>
            </a:r>
            <a:r>
              <a:rPr lang="fr-FR" sz="1600" b="1" dirty="0" smtClean="0">
                <a:solidFill>
                  <a:srgbClr val="0070C0"/>
                </a:solidFill>
              </a:rPr>
              <a:t>l</a:t>
            </a:r>
            <a:r>
              <a:rPr lang="fr-FR" sz="1600" dirty="0" smtClean="0"/>
              <a:t>=</a:t>
            </a:r>
            <a:r>
              <a:rPr lang="fr-FR" sz="1600" b="1" dirty="0" smtClean="0">
                <a:solidFill>
                  <a:srgbClr val="00B050"/>
                </a:solidFill>
              </a:rPr>
              <a:t>k-1</a:t>
            </a:r>
            <a:r>
              <a:rPr lang="fr-FR" sz="1600" dirty="0" smtClean="0"/>
              <a:t> ou </a:t>
            </a:r>
            <a:r>
              <a:rPr lang="fr-FR" sz="1600" b="1" dirty="0" smtClean="0">
                <a:solidFill>
                  <a:srgbClr val="0070C0"/>
                </a:solidFill>
              </a:rPr>
              <a:t>l</a:t>
            </a:r>
            <a:r>
              <a:rPr lang="fr-FR" sz="1600" dirty="0" smtClean="0"/>
              <a:t>=</a:t>
            </a:r>
            <a:r>
              <a:rPr lang="fr-FR" sz="1600" b="1" dirty="0" smtClean="0">
                <a:solidFill>
                  <a:srgbClr val="00B050"/>
                </a:solidFill>
              </a:rPr>
              <a:t>k</a:t>
            </a:r>
            <a:r>
              <a:rPr lang="fr-FR" sz="1600" dirty="0" smtClean="0"/>
              <a:t> ou </a:t>
            </a:r>
            <a:r>
              <a:rPr lang="fr-FR" sz="1600" b="1" dirty="0" smtClean="0">
                <a:solidFill>
                  <a:srgbClr val="0070C0"/>
                </a:solidFill>
              </a:rPr>
              <a:t>l</a:t>
            </a:r>
            <a:r>
              <a:rPr lang="fr-FR" sz="1600" dirty="0" smtClean="0"/>
              <a:t>=</a:t>
            </a:r>
            <a:r>
              <a:rPr lang="fr-FR" sz="1600" b="1" dirty="0" smtClean="0">
                <a:solidFill>
                  <a:srgbClr val="00B050"/>
                </a:solidFill>
              </a:rPr>
              <a:t>k+1</a:t>
            </a:r>
            <a:endParaRPr lang="fr-FR" sz="1600" b="1" dirty="0">
              <a:solidFill>
                <a:srgbClr val="00B050"/>
              </a:solidFill>
            </a:endParaRPr>
          </a:p>
        </p:txBody>
      </p:sp>
      <p:sp>
        <p:nvSpPr>
          <p:cNvPr id="13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965812" cy="365125"/>
          </a:xfrm>
        </p:spPr>
        <p:txBody>
          <a:bodyPr/>
          <a:lstStyle/>
          <a:p>
            <a:r>
              <a:rPr lang="fr-FR" dirty="0" smtClean="0"/>
              <a:t>Club Cast3M 2023</a:t>
            </a:r>
            <a:endParaRPr lang="fr-FR" dirty="0"/>
          </a:p>
        </p:txBody>
      </p:sp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 txBox="1">
            <a:spLocks/>
          </p:cNvSpPr>
          <p:nvPr/>
        </p:nvSpPr>
        <p:spPr>
          <a:xfrm>
            <a:off x="364958" y="5841815"/>
            <a:ext cx="8176049" cy="4692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/>
              <a:t>nb </a:t>
            </a:r>
            <a:r>
              <a:rPr lang="fr-FR" sz="1400" dirty="0" err="1" smtClean="0"/>
              <a:t>ddl</a:t>
            </a:r>
            <a:r>
              <a:rPr lang="fr-FR" sz="1400" dirty="0" smtClean="0"/>
              <a:t> (</a:t>
            </a:r>
            <a:r>
              <a:rPr lang="fr-FR" sz="1400" b="1" dirty="0" err="1" smtClean="0"/>
              <a:t>EF</a:t>
            </a:r>
            <a:r>
              <a:rPr lang="fr-FR" sz="1400" dirty="0" smtClean="0"/>
              <a:t>) = nb nœuds x </a:t>
            </a:r>
            <a:r>
              <a:rPr lang="fr-FR" sz="1400" dirty="0" err="1" smtClean="0"/>
              <a:t>ddl</a:t>
            </a:r>
            <a:r>
              <a:rPr lang="fr-FR" sz="1400" dirty="0" smtClean="0"/>
              <a:t> inconnus </a:t>
            </a:r>
            <a:r>
              <a:rPr lang="fr-FR" sz="1400" b="1" dirty="0" smtClean="0"/>
              <a:t>&amp;</a:t>
            </a:r>
            <a:r>
              <a:rPr lang="fr-FR" sz="1400" dirty="0" smtClean="0"/>
              <a:t> nb </a:t>
            </a:r>
            <a:r>
              <a:rPr lang="fr-FR" sz="1400" dirty="0" err="1" smtClean="0"/>
              <a:t>ddl</a:t>
            </a:r>
            <a:r>
              <a:rPr lang="fr-FR" sz="1400" dirty="0" smtClean="0"/>
              <a:t> (</a:t>
            </a:r>
            <a:r>
              <a:rPr lang="fr-FR" sz="1400" b="1" dirty="0" err="1" smtClean="0"/>
              <a:t>HHO</a:t>
            </a:r>
            <a:r>
              <a:rPr lang="fr-FR" sz="1400" dirty="0" smtClean="0"/>
              <a:t>) = nb faces x </a:t>
            </a:r>
            <a:r>
              <a:rPr lang="fr-FR" sz="1400" dirty="0" err="1" smtClean="0"/>
              <a:t>ddl</a:t>
            </a:r>
            <a:r>
              <a:rPr lang="fr-FR" sz="1400" dirty="0" smtClean="0"/>
              <a:t> inconnus  x nb </a:t>
            </a:r>
            <a:r>
              <a:rPr lang="fr-FR" sz="1400" dirty="0" err="1" smtClean="0"/>
              <a:t>coeff</a:t>
            </a:r>
            <a:r>
              <a:rPr lang="fr-FR" sz="1400" dirty="0" smtClean="0"/>
              <a:t> poly k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081563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24/11/2023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7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1393901" cy="636877"/>
          </a:xfrm>
        </p:spPr>
        <p:txBody>
          <a:bodyPr>
            <a:normAutofit/>
          </a:bodyPr>
          <a:lstStyle/>
          <a:p>
            <a:r>
              <a:rPr lang="fr-FR" dirty="0" smtClean="0"/>
              <a:t>Méthode </a:t>
            </a:r>
            <a:r>
              <a:rPr lang="fr-FR" dirty="0" err="1" smtClean="0"/>
              <a:t>HHO</a:t>
            </a:r>
            <a:r>
              <a:rPr lang="fr-FR" dirty="0" smtClean="0"/>
              <a:t> : Retour sur la membrane de Cook </a:t>
            </a:r>
            <a:endParaRPr lang="fr-FR" dirty="0"/>
          </a:p>
        </p:txBody>
      </p:sp>
      <p:sp>
        <p:nvSpPr>
          <p:cNvPr id="9" name="Espace réservé du contenu 6">
            <a:extLst>
              <a:ext uri="{FF2B5EF4-FFF2-40B4-BE49-F238E27FC236}">
                <a16:creationId xmlns:a16="http://schemas.microsoft.com/office/drawing/2014/main" id="{69904E05-C7BF-272F-1F49-76572513FD57}"/>
              </a:ext>
            </a:extLst>
          </p:cNvPr>
          <p:cNvSpPr txBox="1">
            <a:spLocks/>
          </p:cNvSpPr>
          <p:nvPr/>
        </p:nvSpPr>
        <p:spPr>
          <a:xfrm>
            <a:off x="4683318" y="4091883"/>
            <a:ext cx="7259541" cy="211808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 smtClean="0"/>
              <a:t>La </a:t>
            </a:r>
            <a:r>
              <a:rPr lang="fr-FR" sz="2000" b="1" dirty="0" smtClean="0"/>
              <a:t>méthode </a:t>
            </a:r>
            <a:r>
              <a:rPr lang="fr-FR" sz="2000" b="1" dirty="0" err="1" smtClean="0"/>
              <a:t>HHO</a:t>
            </a:r>
            <a:r>
              <a:rPr lang="fr-FR" sz="2000" b="1" dirty="0" smtClean="0"/>
              <a:t> est insensible au verrouillage numérique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même pour des comportements fortement non linéaires en grandes transformations.</a:t>
            </a:r>
          </a:p>
          <a:p>
            <a:r>
              <a:rPr lang="fr-FR" sz="2000" dirty="0" smtClean="0"/>
              <a:t>Les éléments polygonaux (2D) et polyédriques (3D) sont nativement supportés par la méthode </a:t>
            </a:r>
            <a:r>
              <a:rPr lang="fr-FR" sz="2000" dirty="0" err="1" smtClean="0"/>
              <a:t>HHO</a:t>
            </a:r>
            <a:r>
              <a:rPr lang="fr-FR" sz="2000" dirty="0" smtClean="0"/>
              <a:t>.</a:t>
            </a:r>
          </a:p>
          <a:p>
            <a:r>
              <a:rPr lang="da-DK" i="1" dirty="0" smtClean="0">
                <a:solidFill>
                  <a:schemeClr val="bg2">
                    <a:lumMod val="50000"/>
                  </a:schemeClr>
                </a:solidFill>
              </a:rPr>
              <a:t>Cast3M génère des maillages polygonaux depuis plus de 20 ans !</a:t>
            </a:r>
            <a:endParaRPr lang="fr-FR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162" y="875202"/>
            <a:ext cx="9086849" cy="288956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36" y="3764770"/>
            <a:ext cx="3337933" cy="2702753"/>
          </a:xfrm>
          <a:prstGeom prst="rect">
            <a:avLst/>
          </a:prstGeom>
        </p:spPr>
      </p:pic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965812" cy="365125"/>
          </a:xfrm>
        </p:spPr>
        <p:txBody>
          <a:bodyPr/>
          <a:lstStyle/>
          <a:p>
            <a:r>
              <a:rPr lang="fr-FR" dirty="0" smtClean="0"/>
              <a:t>Club Cast3M 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8447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097" y="5158895"/>
            <a:ext cx="5248976" cy="1495131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24/11/2023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8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1393901" cy="636877"/>
          </a:xfrm>
        </p:spPr>
        <p:txBody>
          <a:bodyPr>
            <a:normAutofit/>
          </a:bodyPr>
          <a:lstStyle/>
          <a:p>
            <a:r>
              <a:rPr lang="fr-FR" dirty="0" smtClean="0"/>
              <a:t>Exemple de mise en données dans Cast3M (1)</a:t>
            </a:r>
            <a:endParaRPr lang="fr-FR" dirty="0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965812" cy="365125"/>
          </a:xfrm>
        </p:spPr>
        <p:txBody>
          <a:bodyPr/>
          <a:lstStyle/>
          <a:p>
            <a:r>
              <a:rPr lang="fr-FR" dirty="0" smtClean="0"/>
              <a:t>Club Cast3M 2023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047" y="802055"/>
            <a:ext cx="5997427" cy="449535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452" y="5148262"/>
            <a:ext cx="5190878" cy="118475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4096" y="871220"/>
            <a:ext cx="5532021" cy="428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45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50" y="1069415"/>
            <a:ext cx="2990497" cy="359827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193" y="2765094"/>
            <a:ext cx="4160337" cy="359827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6243" y="808162"/>
            <a:ext cx="2961156" cy="367686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3971" y="2626870"/>
            <a:ext cx="4328029" cy="3676860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24/11/2023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9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1393901" cy="636877"/>
          </a:xfrm>
        </p:spPr>
        <p:txBody>
          <a:bodyPr>
            <a:normAutofit/>
          </a:bodyPr>
          <a:lstStyle/>
          <a:p>
            <a:r>
              <a:rPr lang="fr-FR" dirty="0" smtClean="0"/>
              <a:t>Exemple de mise en données dans Cast3M (2)</a:t>
            </a:r>
            <a:endParaRPr lang="fr-FR" dirty="0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965812" cy="365125"/>
          </a:xfrm>
        </p:spPr>
        <p:txBody>
          <a:bodyPr/>
          <a:lstStyle/>
          <a:p>
            <a:r>
              <a:rPr lang="fr-FR" dirty="0" smtClean="0"/>
              <a:t>Club Cast3M 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960101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EA 2023">
      <a:dk1>
        <a:srgbClr val="262626"/>
      </a:dk1>
      <a:lt1>
        <a:sysClr val="window" lastClr="FFFFFF"/>
      </a:lt1>
      <a:dk2>
        <a:srgbClr val="E50019"/>
      </a:dk2>
      <a:lt2>
        <a:srgbClr val="FFFFFF"/>
      </a:lt2>
      <a:accent1>
        <a:srgbClr val="3E4A83"/>
      </a:accent1>
      <a:accent2>
        <a:srgbClr val="7E9CBB"/>
      </a:accent2>
      <a:accent3>
        <a:srgbClr val="FFCD31"/>
      </a:accent3>
      <a:accent4>
        <a:srgbClr val="DA837B"/>
      </a:accent4>
      <a:accent5>
        <a:srgbClr val="0093A7"/>
      </a:accent5>
      <a:accent6>
        <a:srgbClr val="BD987A"/>
      </a:accent6>
      <a:hlink>
        <a:srgbClr val="E50019"/>
      </a:hlink>
      <a:folHlink>
        <a:srgbClr val="E50019"/>
      </a:folHlink>
    </a:clrScheme>
    <a:fontScheme name="CE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144000" tIns="108000" rIns="144000" bIns="144000" rtlCol="0" anchor="ctr">
        <a:spAutoFit/>
      </a:bodyPr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-CEA final-V6.potx" id="{EC381E7A-0124-48FC-8DBE-B12F4FE076FD}" vid="{F86E971A-F893-4679-B8E7-24078A6E511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llabComments xmlns="91130d52-d7c5-4e9c-ae1e-8e8e5c28245c" xsi:nil="true"/>
    <CollabTypeDocument xmlns="98091354-8d82-4ad1-b5dd-6b09eb5ff196">Procédure</CollabTypeDocument>
    <CollabDate xmlns="91130d52-d7c5-4e9c-ae1e-8e8e5c28245c">2023-01-30T23:00:00+00:00</CollabDate>
    <CollabObjetResume xmlns="98091354-8d82-4ad1-b5dd-6b09eb5ff196" xsi:nil="true"/>
    <g65f1e9585ce45a29a8379f50f13cd0c xmlns="98091354-8d82-4ad1-b5dd-6b09eb5ff196">
      <Terms xmlns="http://schemas.microsoft.com/office/infopath/2007/PartnerControls">
        <TermInfo xmlns="http://schemas.microsoft.com/office/infopath/2007/PartnerControls">
          <TermName xmlns="http://schemas.microsoft.com/office/infopath/2007/PartnerControls">DCOM</TermName>
          <TermId xmlns="http://schemas.microsoft.com/office/infopath/2007/PartnerControls">5d454b4e-7aaa-470d-be17-032317e26456</TermId>
        </TermInfo>
      </Terms>
    </g65f1e9585ce45a29a8379f50f13cd0c>
    <TaxCatchAll xmlns="98091354-8d82-4ad1-b5dd-6b09eb5ff196">
      <Value>16</Value>
    </TaxCatchAll>
    <CollabExternalReferences xmlns="91130d52-d7c5-4e9c-ae1e-8e8e5c28245c">PowerPoint-Charte-CEA-31-01-2023</CollabExternalReferences>
    <CollabEnVigueur xmlns="98091354-8d82-4ad1-b5dd-6b09eb5ff196">true</CollabEnVigueur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 référentiel" ma:contentTypeID="0x010100108A61D7BE634F76874FDC084DD0BD15009E39C29C26594BAC90AC8ED3FDFD77E000BCE28098BA0F0B45BA4517838BD1AEEF" ma:contentTypeVersion="33" ma:contentTypeDescription="" ma:contentTypeScope="" ma:versionID="4c5be590388616a1b551115da05bc43b">
  <xsd:schema xmlns:xsd="http://www.w3.org/2001/XMLSchema" xmlns:xs="http://www.w3.org/2001/XMLSchema" xmlns:p="http://schemas.microsoft.com/office/2006/metadata/properties" xmlns:ns1="98091354-8d82-4ad1-b5dd-6b09eb5ff196" xmlns:ns3="91130d52-d7c5-4e9c-ae1e-8e8e5c28245c" targetNamespace="http://schemas.microsoft.com/office/2006/metadata/properties" ma:root="true" ma:fieldsID="44338b7d3fa432cfa170dc216eb8433d" ns1:_="" ns3:_="">
    <xsd:import namespace="98091354-8d82-4ad1-b5dd-6b09eb5ff196"/>
    <xsd:import namespace="91130d52-d7c5-4e9c-ae1e-8e8e5c28245c"/>
    <xsd:element name="properties">
      <xsd:complexType>
        <xsd:sequence>
          <xsd:element name="documentManagement">
            <xsd:complexType>
              <xsd:all>
                <xsd:element ref="ns1:CollabTypeDocument"/>
                <xsd:element ref="ns1:CollabObjetResume" minOccurs="0"/>
                <xsd:element ref="ns3:CollabExternalReferences"/>
                <xsd:element ref="ns3:CollabDate"/>
                <xsd:element ref="ns3:CollabComments" minOccurs="0"/>
                <xsd:element ref="ns1:CollabEnVigueur" minOccurs="0"/>
                <xsd:element ref="ns1:g65f1e9585ce45a29a8379f50f13cd0c" minOccurs="0"/>
                <xsd:element ref="ns1:TaxCatchAll" minOccurs="0"/>
                <xsd:element ref="ns1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091354-8d82-4ad1-b5dd-6b09eb5ff196" elementFormDefault="qualified">
    <xsd:import namespace="http://schemas.microsoft.com/office/2006/documentManagement/types"/>
    <xsd:import namespace="http://schemas.microsoft.com/office/infopath/2007/PartnerControls"/>
    <xsd:element name="CollabTypeDocument" ma:index="0" ma:displayName="Type de document" ma:format="Dropdown" ma:internalName="CollabTypeDocument">
      <xsd:simpleType>
        <xsd:restriction base="dms:Choice">
          <xsd:enumeration value="Accord"/>
          <xsd:enumeration value="Circulaire"/>
          <xsd:enumeration value="Consigne"/>
          <xsd:enumeration value="Contrat objectifs"/>
          <xsd:enumeration value="Convention"/>
          <xsd:enumeration value="Dossier processus"/>
          <xsd:enumeration value="Fiche processus"/>
          <xsd:enumeration value="Formulaire"/>
          <xsd:enumeration value="Guide"/>
          <xsd:enumeration value="Lettre de mission"/>
          <xsd:enumeration value="Liste"/>
          <xsd:enumeration value="Liste Documents Applicables"/>
          <xsd:enumeration value="Logo"/>
          <xsd:enumeration value="Manuel opérateur"/>
          <xsd:enumeration value="Mode opératoire"/>
          <xsd:enumeration value="Note Instruction Générale (NIG)"/>
          <xsd:enumeration value="Note Instruction Générale CEA (NIGCEA)"/>
          <xsd:enumeration value="Note Instruction Générale groupe (NIGG)"/>
          <xsd:enumeration value="Note Instruction Particulière (NIP)"/>
          <xsd:enumeration value="Note"/>
          <xsd:enumeration value="Note Administrateur Général (Note AG)"/>
          <xsd:enumeration value="Note application"/>
          <xsd:enumeration value="Note nomination"/>
          <xsd:enumeration value="Note organisation"/>
          <xsd:enumeration value="Organigramme"/>
          <xsd:enumeration value="Plan Qualité"/>
          <xsd:enumeration value="Procédure"/>
          <xsd:enumeration value="Rapport"/>
          <xsd:enumeration value="Tableau de gestion"/>
        </xsd:restriction>
      </xsd:simpleType>
    </xsd:element>
    <xsd:element name="CollabObjetResume" ma:index="3" nillable="true" ma:displayName="Objet - Résumé" ma:internalName="CollabObjetResume" ma:readOnly="false">
      <xsd:simpleType>
        <xsd:restriction base="dms:Note"/>
      </xsd:simpleType>
    </xsd:element>
    <xsd:element name="CollabEnVigueur" ma:index="8" nillable="true" ma:displayName="En vigueur" ma:default="1" ma:internalName="CollabEnVigueur" ma:readOnly="false">
      <xsd:simpleType>
        <xsd:restriction base="dms:Boolean"/>
      </xsd:simpleType>
    </xsd:element>
    <xsd:element name="g65f1e9585ce45a29a8379f50f13cd0c" ma:index="14" ma:taxonomy="true" ma:internalName="g65f1e9585ce45a29a8379f50f13cd0c" ma:taxonomyFieldName="CollabEmetteur" ma:displayName="Emetteur" ma:readOnly="false" ma:default="" ma:fieldId="{065f1e95-85ce-45a2-9a83-79f50f13cd0c}" ma:taxonomyMulti="true" ma:sspId="ea6c1742-5521-40b5-9022-00c35f6f2763" ma:termSetId="b0eb54bb-5d02-4f03-af81-45912abcbe3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hidden="true" ma:list="{2fcd52ac-d771-4543-96ea-276209a03e87}" ma:internalName="TaxCatchAll" ma:showField="CatchAllData" ma:web="98091354-8d82-4ad1-b5dd-6b09eb5ff1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6" nillable="true" ma:displayName="Taxonomy Catch All Column1" ma:hidden="true" ma:list="{2fcd52ac-d771-4543-96ea-276209a03e87}" ma:internalName="TaxCatchAllLabel" ma:readOnly="true" ma:showField="CatchAllDataLabel" ma:web="98091354-8d82-4ad1-b5dd-6b09eb5ff1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130d52-d7c5-4e9c-ae1e-8e8e5c28245c" elementFormDefault="qualified">
    <xsd:import namespace="http://schemas.microsoft.com/office/2006/documentManagement/types"/>
    <xsd:import namespace="http://schemas.microsoft.com/office/infopath/2007/PartnerControls"/>
    <xsd:element name="CollabExternalReferences" ma:index="4" ma:displayName="Référence" ma:internalName="CollabExternalReferences" ma:readOnly="false">
      <xsd:simpleType>
        <xsd:restriction base="dms:Text">
          <xsd:maxLength value="255"/>
        </xsd:restriction>
      </xsd:simpleType>
    </xsd:element>
    <xsd:element name="CollabDate" ma:index="5" ma:displayName="Date édition" ma:format="DateOnly" ma:LCID="1036" ma:internalName="CollabDate" ma:readOnly="false">
      <xsd:simpleType>
        <xsd:restriction base="dms:DateTime"/>
      </xsd:simpleType>
    </xsd:element>
    <xsd:element name="CollabComments" ma:index="7" nillable="true" ma:displayName="Observation(s)" ma:internalName="CollabComments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Type de contenu"/>
        <xsd:element ref="dc:title" maxOccurs="1" ma:index="2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79AC980-F838-4C77-A3AE-FDEBF3D188EC}">
  <ds:schemaRefs>
    <ds:schemaRef ds:uri="http://purl.org/dc/dcmitype/"/>
    <ds:schemaRef ds:uri="http://schemas.microsoft.com/office/infopath/2007/PartnerControls"/>
    <ds:schemaRef ds:uri="91130d52-d7c5-4e9c-ae1e-8e8e5c28245c"/>
    <ds:schemaRef ds:uri="http://schemas.microsoft.com/office/2006/metadata/properties"/>
    <ds:schemaRef ds:uri="http://schemas.microsoft.com/office/2006/documentManagement/types"/>
    <ds:schemaRef ds:uri="98091354-8d82-4ad1-b5dd-6b09eb5ff196"/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9EC486A-0672-4505-861A-9ABA0A52B7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091354-8d82-4ad1-b5dd-6b09eb5ff196"/>
    <ds:schemaRef ds:uri="91130d52-d7c5-4e9c-ae1e-8e8e5c2824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AE23F73-0210-43BD-8C18-BB447B54A4C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PPT-CEA final-V6</Template>
  <TotalTime>914</TotalTime>
  <Words>802</Words>
  <Application>Microsoft Office PowerPoint</Application>
  <PresentationFormat>Grand écran</PresentationFormat>
  <Paragraphs>98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Symbol</vt:lpstr>
      <vt:lpstr>Wingdings</vt:lpstr>
      <vt:lpstr>Thème Office</vt:lpstr>
      <vt:lpstr>La Méthode Hybrid High Order dans Cast3M.  Description et applications</vt:lpstr>
      <vt:lpstr>Sommaire</vt:lpstr>
      <vt:lpstr>Condition d’incompressibilité et verrouillage numérique </vt:lpstr>
      <vt:lpstr>Traitements numériques du verrouillage</vt:lpstr>
      <vt:lpstr>Principe de Hu-Washizu</vt:lpstr>
      <vt:lpstr>De Hu-Washizu aux méthodes discontinues (HHO)</vt:lpstr>
      <vt:lpstr>Méthode HHO : Retour sur la membrane de Cook </vt:lpstr>
      <vt:lpstr>Exemple de mise en données dans Cast3M (1)</vt:lpstr>
      <vt:lpstr>Exemple de mise en données dans Cast3M (2)</vt:lpstr>
      <vt:lpstr>Autres exemples (1) </vt:lpstr>
      <vt:lpstr>Autres exemples (2) </vt:lpstr>
      <vt:lpstr>Bilan et perspectives</vt:lpstr>
      <vt:lpstr>Merci de votre attention ! ’’ 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SICRAY - 10/03/2023</dc:title>
  <dc:creator>HARTMANN Marion</dc:creator>
  <cp:lastModifiedBy>FANDEUR Olivier</cp:lastModifiedBy>
  <cp:revision>88</cp:revision>
  <dcterms:created xsi:type="dcterms:W3CDTF">2023-01-31T13:15:02Z</dcterms:created>
  <dcterms:modified xsi:type="dcterms:W3CDTF">2023-11-24T13:00:06Z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0x010100108A61D7BE634F76874FDC084DD0BD15009E39C29C26594BAC90AC8ED3FDFD77E000BCE28098BA0F0B45BA4517838BD1AEEF</vt:lpwstr>
  </property>
  <property fmtid="{D5CDD505-2E9C-101B-9397-08002B2CF9AE}" pid="3" name="CollabXmlContent">
    <vt:lpwstr>&lt;CollabItems&gt;_x000d_
  &lt;CollabItem&gt;_x000d_
    &lt;FileLeafRef&gt;Modele-PPT-CEA-VF.pptx&lt;/FileLeafRef&gt;_x000d_
    &lt;Title&gt;PowerPoint-Charte-CEA-2023&lt;/Title&gt;_x000d_
    &lt;CollabTypeDocument&gt;Procédure&lt;/CollabTypeDocument&gt;_x000d_
    &lt;CollabObjetResume /&gt;_x000d_
    &lt;CollabExternalReferences&gt;PowerPoin</vt:lpwstr>
  </property>
  <property fmtid="{D5CDD505-2E9C-101B-9397-08002B2CF9AE}" pid="4" name="IsCollabDocument">
    <vt:bool>true</vt:bool>
  </property>
  <property fmtid="{D5CDD505-2E9C-101B-9397-08002B2CF9AE}" pid="5" name="CollabEmetteur">
    <vt:lpwstr>16;#DCOM|5d454b4e-7aaa-470d-be17-032317e26456</vt:lpwstr>
  </property>
  <property fmtid="{D5CDD505-2E9C-101B-9397-08002B2CF9AE}" pid="6" name="I2ICODE">
    <vt:lpwstr>COLLAB</vt:lpwstr>
  </property>
  <property fmtid="{D5CDD505-2E9C-101B-9397-08002B2CF9AE}" pid="7" name="WebApplicationID">
    <vt:lpwstr>bb36ce6d-0f69-46d8-b0d4-d9bf5a87d995</vt:lpwstr>
  </property>
  <property fmtid="{D5CDD505-2E9C-101B-9397-08002B2CF9AE}" pid="8" name="I2ISITECODE">
    <vt:lpwstr/>
  </property>
</Properties>
</file>