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5" r:id="rId3"/>
    <p:sldId id="265" r:id="rId4"/>
    <p:sldId id="266" r:id="rId5"/>
    <p:sldId id="268" r:id="rId6"/>
    <p:sldId id="276" r:id="rId7"/>
    <p:sldId id="270" r:id="rId8"/>
    <p:sldId id="271" r:id="rId9"/>
    <p:sldId id="272" r:id="rId10"/>
    <p:sldId id="292" r:id="rId11"/>
    <p:sldId id="277" r:id="rId12"/>
    <p:sldId id="288" r:id="rId13"/>
    <p:sldId id="294" r:id="rId14"/>
    <p:sldId id="295" r:id="rId15"/>
    <p:sldId id="296" r:id="rId16"/>
    <p:sldId id="273" r:id="rId17"/>
    <p:sldId id="289" r:id="rId18"/>
    <p:sldId id="290" r:id="rId19"/>
    <p:sldId id="308" r:id="rId20"/>
    <p:sldId id="293" r:id="rId21"/>
    <p:sldId id="297" r:id="rId22"/>
    <p:sldId id="300" r:id="rId23"/>
    <p:sldId id="306" r:id="rId24"/>
    <p:sldId id="307" r:id="rId25"/>
    <p:sldId id="298" r:id="rId26"/>
    <p:sldId id="305" r:id="rId27"/>
    <p:sldId id="304" r:id="rId28"/>
    <p:sldId id="302" r:id="rId29"/>
    <p:sldId id="301" r:id="rId30"/>
    <p:sldId id="303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C0C"/>
    <a:srgbClr val="A6A6A6"/>
    <a:srgbClr val="FFFF00"/>
    <a:srgbClr val="0000FF"/>
    <a:srgbClr val="FFC332"/>
    <a:srgbClr val="00FF00"/>
    <a:srgbClr val="C10517"/>
    <a:srgbClr val="B65353"/>
    <a:srgbClr val="D5D550"/>
    <a:srgbClr val="F4C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63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194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256668\Documents\montage%20agraf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Feuille_de_calcul_Microsoft_Excel2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Feuille_de_calcul_Microsoft_Excel3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Feuille_de_calcul_Microsoft_Excel4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Feuille_de_calcul_Microsoft_Excel5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Feuille_de_calcul_Microsoft_Excel6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Feuille_de_calcul_Microsoft_Excel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256668\Documents\montage%20agraf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256668\Documents\montage%20agraf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256668\Documents\montage%20agraf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256668\Documents\montage%20agraf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256668\Documents\montage%20agraf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L256668\Documents\montage%20agraf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 dirty="0" smtClean="0">
                <a:effectLst/>
              </a:rPr>
              <a:t>𝑓</a:t>
            </a:r>
            <a:r>
              <a:rPr lang="fr-FR" sz="800" b="0" i="0" u="none" strike="noStrike" baseline="0" dirty="0" smtClean="0">
                <a:effectLst/>
              </a:rPr>
              <a:t>RES </a:t>
            </a:r>
            <a:r>
              <a:rPr lang="fr-FR" sz="1400" b="0" i="0" u="none" strike="noStrike" baseline="0" dirty="0" smtClean="0">
                <a:effectLst/>
              </a:rPr>
              <a:t>= 𝑓(𝛷𝑡)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'Simulation normale'!$N$1</c:f>
              <c:strCache>
                <c:ptCount val="1"/>
                <c:pt idx="0">
                  <c:v>Taux de relaxation en flèche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'Simulation normale'!$K$2:$K$3</c:f>
              <c:numCache>
                <c:formatCode>0.00E+00</c:formatCode>
                <c:ptCount val="2"/>
                <c:pt idx="0">
                  <c:v>0</c:v>
                </c:pt>
                <c:pt idx="1">
                  <c:v>2.592E+23</c:v>
                </c:pt>
              </c:numCache>
            </c:numRef>
          </c:xVal>
          <c:yVal>
            <c:numRef>
              <c:f>'Simulation normale'!$M$2:$M$10</c:f>
              <c:numCache>
                <c:formatCode>General</c:formatCode>
                <c:ptCount val="9"/>
                <c:pt idx="0">
                  <c:v>0</c:v>
                </c:pt>
                <c:pt idx="1">
                  <c:v>0.30049074074074072</c:v>
                </c:pt>
                <c:pt idx="2">
                  <c:v>0.37342592592592588</c:v>
                </c:pt>
                <c:pt idx="3">
                  <c:v>0.41857407407407404</c:v>
                </c:pt>
                <c:pt idx="4">
                  <c:v>0.56984259259259262</c:v>
                </c:pt>
                <c:pt idx="5">
                  <c:v>0.64769444444444435</c:v>
                </c:pt>
                <c:pt idx="6">
                  <c:v>0.70972222222222214</c:v>
                </c:pt>
                <c:pt idx="7">
                  <c:v>0.75298148148148147</c:v>
                </c:pt>
                <c:pt idx="8">
                  <c:v>0.78657407407407409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3A-4D6A-A223-B3037821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075168"/>
        <c:axId val="38507451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'Simulation normale'!$L$1</c15:sqref>
                        </c15:formulaRef>
                      </c:ext>
                    </c:extLst>
                    <c:strCache>
                      <c:ptCount val="1"/>
                      <c:pt idx="0">
                        <c:v>Taux de relaxation en contrainte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'Simulation normale'!$K$2:$K$10</c15:sqref>
                        </c15:formulaRef>
                      </c:ext>
                    </c:extLst>
                    <c:numCache>
                      <c:formatCode>0.00E+00</c:formatCode>
                      <c:ptCount val="9"/>
                      <c:pt idx="0">
                        <c:v>0</c:v>
                      </c:pt>
                      <c:pt idx="1">
                        <c:v>2.592E+23</c:v>
                      </c:pt>
                      <c:pt idx="2">
                        <c:v>5.184E+23</c:v>
                      </c:pt>
                      <c:pt idx="3">
                        <c:v>7.7760000000000003E+23</c:v>
                      </c:pt>
                      <c:pt idx="4">
                        <c:v>2.5056E+24</c:v>
                      </c:pt>
                      <c:pt idx="5">
                        <c:v>4.2336000000000002E+24</c:v>
                      </c:pt>
                      <c:pt idx="6">
                        <c:v>5.9616000000000003E+24</c:v>
                      </c:pt>
                      <c:pt idx="7">
                        <c:v>7.6896000000000004E+24</c:v>
                      </c:pt>
                      <c:pt idx="8">
                        <c:v>9.4175999999999995E+24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'Simulation normale'!$L$2:$L$10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0</c:v>
                      </c:pt>
                      <c:pt idx="1">
                        <c:v>0.30191000000000001</c:v>
                      </c:pt>
                      <c:pt idx="2">
                        <c:v>0.37885999999999997</c:v>
                      </c:pt>
                      <c:pt idx="3">
                        <c:v>0.42717000000000005</c:v>
                      </c:pt>
                      <c:pt idx="4">
                        <c:v>0.58864000000000005</c:v>
                      </c:pt>
                      <c:pt idx="5">
                        <c:v>0.67579999999999996</c:v>
                      </c:pt>
                      <c:pt idx="6">
                        <c:v>0.73642000000000007</c:v>
                      </c:pt>
                      <c:pt idx="7">
                        <c:v>0.78181999999999996</c:v>
                      </c:pt>
                      <c:pt idx="8">
                        <c:v>0.81699999999999995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573A-4D6A-A223-B3037821A620}"/>
                  </c:ext>
                </c:extLst>
              </c15:ser>
            </c15:filteredScatterSeries>
          </c:ext>
        </c:extLst>
      </c:scatterChart>
      <c:valAx>
        <c:axId val="385075168"/>
        <c:scaling>
          <c:orientation val="minMax"/>
          <c:max val="9.9999999999999988E+24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Fluence </a:t>
                </a:r>
                <a:r>
                  <a:rPr lang="en-US" sz="1000"/>
                  <a:t>en </a:t>
                </a:r>
                <a:r>
                  <a:rPr lang="en-US" sz="1000" b="0" i="0" baseline="0">
                    <a:effectLst/>
                  </a:rPr>
                  <a:t>n.m</a:t>
                </a:r>
                <a:r>
                  <a:rPr lang="en-US" sz="1000" b="0" i="0" baseline="30000">
                    <a:effectLst/>
                  </a:rPr>
                  <a:t>-2</a:t>
                </a:r>
                <a:r>
                  <a:rPr lang="en-US" sz="1000" b="0" i="0" baseline="0">
                    <a:effectLst/>
                  </a:rPr>
                  <a:t> </a:t>
                </a:r>
                <a:r>
                  <a:rPr lang="en-US" sz="1000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E+00" sourceLinked="0"/>
        <c:majorTickMark val="out"/>
        <c:minorTickMark val="none"/>
        <c:tickLblPos val="nextTo"/>
        <c:crossAx val="385074512"/>
        <c:crosses val="autoZero"/>
        <c:crossBetween val="midCat"/>
        <c:majorUnit val="2E+24"/>
      </c:valAx>
      <c:valAx>
        <c:axId val="38507451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Flèche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résiduelle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0"/>
        <c:majorTickMark val="out"/>
        <c:minorTickMark val="none"/>
        <c:tickLblPos val="nextTo"/>
        <c:crossAx val="385075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5667493533432"/>
          <c:y val="4.4741826529821373E-2"/>
          <c:w val="0.74596584028183699"/>
          <c:h val="0.71677467069848444"/>
        </c:manualLayout>
      </c:layout>
      <c:scatterChart>
        <c:scatterStyle val="smoothMarker"/>
        <c:varyColors val="0"/>
        <c:ser>
          <c:idx val="1"/>
          <c:order val="0"/>
          <c:tx>
            <c:v>TEMP</c:v>
          </c:tx>
          <c:spPr>
            <a:ln w="95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THERMO!$F$87:$F$187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1.0000000000000009</c:v>
                </c:pt>
                <c:pt idx="2">
                  <c:v>2.0000000000000018</c:v>
                </c:pt>
                <c:pt idx="3">
                  <c:v>3.0000000000000027</c:v>
                </c:pt>
                <c:pt idx="4">
                  <c:v>4.0000000000000036</c:v>
                </c:pt>
                <c:pt idx="5">
                  <c:v>5.0000000000000044</c:v>
                </c:pt>
                <c:pt idx="6">
                  <c:v>6.0000000000000053</c:v>
                </c:pt>
                <c:pt idx="7">
                  <c:v>7.0000000000000062</c:v>
                </c:pt>
                <c:pt idx="8">
                  <c:v>8.0000000000000071</c:v>
                </c:pt>
                <c:pt idx="9">
                  <c:v>9.0000000000000071</c:v>
                </c:pt>
                <c:pt idx="10">
                  <c:v>10.000000000000009</c:v>
                </c:pt>
                <c:pt idx="11">
                  <c:v>11.000000000000011</c:v>
                </c:pt>
                <c:pt idx="12">
                  <c:v>12.000000000000011</c:v>
                </c:pt>
                <c:pt idx="13">
                  <c:v>13.000000000000011</c:v>
                </c:pt>
                <c:pt idx="14">
                  <c:v>14.000000000000012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18.000000000000004</c:v>
                </c:pt>
                <c:pt idx="19">
                  <c:v>19.000000000000004</c:v>
                </c:pt>
                <c:pt idx="20">
                  <c:v>20.000000000000004</c:v>
                </c:pt>
                <c:pt idx="21">
                  <c:v>21.000000000000004</c:v>
                </c:pt>
                <c:pt idx="22">
                  <c:v>22.000000000000007</c:v>
                </c:pt>
                <c:pt idx="23">
                  <c:v>23.000000000000007</c:v>
                </c:pt>
                <c:pt idx="24">
                  <c:v>24.000000000000007</c:v>
                </c:pt>
                <c:pt idx="25">
                  <c:v>25.000000000000007</c:v>
                </c:pt>
                <c:pt idx="26">
                  <c:v>26.000000000000011</c:v>
                </c:pt>
                <c:pt idx="27">
                  <c:v>27.000000000000011</c:v>
                </c:pt>
                <c:pt idx="28">
                  <c:v>28.000000000000011</c:v>
                </c:pt>
                <c:pt idx="29">
                  <c:v>29.000000000000011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36.000000000000007</c:v>
                </c:pt>
                <c:pt idx="37">
                  <c:v>37.000000000000007</c:v>
                </c:pt>
                <c:pt idx="38">
                  <c:v>38.000000000000007</c:v>
                </c:pt>
                <c:pt idx="39">
                  <c:v>39.000000000000007</c:v>
                </c:pt>
                <c:pt idx="40">
                  <c:v>40.000000000000007</c:v>
                </c:pt>
                <c:pt idx="41">
                  <c:v>41.000000000000007</c:v>
                </c:pt>
                <c:pt idx="42">
                  <c:v>42</c:v>
                </c:pt>
                <c:pt idx="43">
                  <c:v>43</c:v>
                </c:pt>
                <c:pt idx="44">
                  <c:v>44.000000000000007</c:v>
                </c:pt>
                <c:pt idx="45">
                  <c:v>45.000000000000007</c:v>
                </c:pt>
                <c:pt idx="46">
                  <c:v>46.000000000000007</c:v>
                </c:pt>
                <c:pt idx="47">
                  <c:v>47.000000000000007</c:v>
                </c:pt>
                <c:pt idx="48">
                  <c:v>48.000000000000007</c:v>
                </c:pt>
                <c:pt idx="49">
                  <c:v>49.000000000000007</c:v>
                </c:pt>
                <c:pt idx="50">
                  <c:v>50</c:v>
                </c:pt>
                <c:pt idx="51">
                  <c:v>51.000000000000007</c:v>
                </c:pt>
                <c:pt idx="52">
                  <c:v>52.000000000000007</c:v>
                </c:pt>
                <c:pt idx="53">
                  <c:v>53.000000000000007</c:v>
                </c:pt>
                <c:pt idx="54">
                  <c:v>54.000000000000007</c:v>
                </c:pt>
                <c:pt idx="55">
                  <c:v>55.000000000000007</c:v>
                </c:pt>
                <c:pt idx="56">
                  <c:v>56.000000000000007</c:v>
                </c:pt>
                <c:pt idx="57">
                  <c:v>57.000000000000107</c:v>
                </c:pt>
                <c:pt idx="58">
                  <c:v>58.000000000000107</c:v>
                </c:pt>
                <c:pt idx="59">
                  <c:v>59.000000000000107</c:v>
                </c:pt>
                <c:pt idx="60">
                  <c:v>60.000000000000107</c:v>
                </c:pt>
                <c:pt idx="61">
                  <c:v>61.000000000000099</c:v>
                </c:pt>
                <c:pt idx="62">
                  <c:v>62.000000000000107</c:v>
                </c:pt>
                <c:pt idx="63">
                  <c:v>63.000000000000114</c:v>
                </c:pt>
                <c:pt idx="64">
                  <c:v>64.000000000000114</c:v>
                </c:pt>
                <c:pt idx="65">
                  <c:v>65.000000000000114</c:v>
                </c:pt>
                <c:pt idx="66">
                  <c:v>66.000000000000114</c:v>
                </c:pt>
                <c:pt idx="67">
                  <c:v>67.000000000000114</c:v>
                </c:pt>
                <c:pt idx="68">
                  <c:v>68.000000000000114</c:v>
                </c:pt>
                <c:pt idx="69">
                  <c:v>69.000000000000099</c:v>
                </c:pt>
                <c:pt idx="70">
                  <c:v>70.000000000000099</c:v>
                </c:pt>
                <c:pt idx="71">
                  <c:v>71.000000000000099</c:v>
                </c:pt>
                <c:pt idx="72">
                  <c:v>72.000000000000099</c:v>
                </c:pt>
                <c:pt idx="73">
                  <c:v>73.000000000000099</c:v>
                </c:pt>
                <c:pt idx="74">
                  <c:v>74.000000000000114</c:v>
                </c:pt>
                <c:pt idx="75">
                  <c:v>75.000000000000114</c:v>
                </c:pt>
                <c:pt idx="76">
                  <c:v>76.000000000000114</c:v>
                </c:pt>
                <c:pt idx="77">
                  <c:v>77.000000000000114</c:v>
                </c:pt>
                <c:pt idx="78">
                  <c:v>78.000000000000099</c:v>
                </c:pt>
                <c:pt idx="79">
                  <c:v>79.000000000000099</c:v>
                </c:pt>
                <c:pt idx="80">
                  <c:v>80.000000000000099</c:v>
                </c:pt>
                <c:pt idx="81">
                  <c:v>81.000000000000099</c:v>
                </c:pt>
                <c:pt idx="82">
                  <c:v>82.000000000000099</c:v>
                </c:pt>
                <c:pt idx="83">
                  <c:v>83.000000000000099</c:v>
                </c:pt>
                <c:pt idx="84">
                  <c:v>84.000000000000099</c:v>
                </c:pt>
                <c:pt idx="85">
                  <c:v>85.000000000000099</c:v>
                </c:pt>
                <c:pt idx="86">
                  <c:v>86.000000000000099</c:v>
                </c:pt>
                <c:pt idx="87">
                  <c:v>87.000000000000099</c:v>
                </c:pt>
                <c:pt idx="88">
                  <c:v>88.000000000000099</c:v>
                </c:pt>
                <c:pt idx="89">
                  <c:v>89.000000000000114</c:v>
                </c:pt>
                <c:pt idx="90">
                  <c:v>90.000000000000099</c:v>
                </c:pt>
                <c:pt idx="91">
                  <c:v>91.000000000000099</c:v>
                </c:pt>
                <c:pt idx="92">
                  <c:v>92.000000000000099</c:v>
                </c:pt>
                <c:pt idx="93">
                  <c:v>93.000000000000099</c:v>
                </c:pt>
                <c:pt idx="94">
                  <c:v>94.000000000000099</c:v>
                </c:pt>
                <c:pt idx="95">
                  <c:v>95.000000000000099</c:v>
                </c:pt>
                <c:pt idx="96">
                  <c:v>96.000000000000099</c:v>
                </c:pt>
                <c:pt idx="97">
                  <c:v>97.000000000000099</c:v>
                </c:pt>
                <c:pt idx="98">
                  <c:v>98.000000000000099</c:v>
                </c:pt>
                <c:pt idx="99">
                  <c:v>99.000000000000099</c:v>
                </c:pt>
                <c:pt idx="100">
                  <c:v>100</c:v>
                </c:pt>
              </c:numCache>
            </c:numRef>
          </c:xVal>
          <c:yVal>
            <c:numRef>
              <c:f>THERMO!$K$88:$K$187</c:f>
              <c:numCache>
                <c:formatCode>0.00</c:formatCode>
                <c:ptCount val="100"/>
                <c:pt idx="0">
                  <c:v>0.76315895838288994</c:v>
                </c:pt>
                <c:pt idx="1">
                  <c:v>0.76455364516586344</c:v>
                </c:pt>
                <c:pt idx="2">
                  <c:v>0.76459771241535845</c:v>
                </c:pt>
                <c:pt idx="3">
                  <c:v>0.76529603705696703</c:v>
                </c:pt>
                <c:pt idx="4">
                  <c:v>0.76619972091302602</c:v>
                </c:pt>
                <c:pt idx="5">
                  <c:v>0.7670152233098777</c:v>
                </c:pt>
                <c:pt idx="6">
                  <c:v>0.76761029553881999</c:v>
                </c:pt>
                <c:pt idx="7">
                  <c:v>0.76806709067767653</c:v>
                </c:pt>
                <c:pt idx="8">
                  <c:v>0.76850785709306058</c:v>
                </c:pt>
                <c:pt idx="9">
                  <c:v>0.76899871913932327</c:v>
                </c:pt>
                <c:pt idx="10">
                  <c:v>0.76962584881521046</c:v>
                </c:pt>
                <c:pt idx="11">
                  <c:v>0.77038924612072235</c:v>
                </c:pt>
                <c:pt idx="12">
                  <c:v>0.7712388154249803</c:v>
                </c:pt>
                <c:pt idx="13">
                  <c:v>0.77217254726752271</c:v>
                </c:pt>
                <c:pt idx="14">
                  <c:v>0.77322551328598688</c:v>
                </c:pt>
                <c:pt idx="15">
                  <c:v>0.77429450802792332</c:v>
                </c:pt>
                <c:pt idx="16">
                  <c:v>0.77544867003837537</c:v>
                </c:pt>
                <c:pt idx="17">
                  <c:v>0.77661986550253026</c:v>
                </c:pt>
                <c:pt idx="18">
                  <c:v>0.77789225695867303</c:v>
                </c:pt>
                <c:pt idx="19">
                  <c:v>0.77919771059199139</c:v>
                </c:pt>
                <c:pt idx="20">
                  <c:v>0.78057129804012204</c:v>
                </c:pt>
                <c:pt idx="21">
                  <c:v>0.78194488548825269</c:v>
                </c:pt>
                <c:pt idx="22">
                  <c:v>0.78345172637531613</c:v>
                </c:pt>
                <c:pt idx="23">
                  <c:v>0.7849766054463132</c:v>
                </c:pt>
                <c:pt idx="24">
                  <c:v>0.7865686136018919</c:v>
                </c:pt>
                <c:pt idx="25">
                  <c:v>0.78827885120316155</c:v>
                </c:pt>
                <c:pt idx="26">
                  <c:v>0.79012435170382522</c:v>
                </c:pt>
                <c:pt idx="27">
                  <c:v>0.79203698128907063</c:v>
                </c:pt>
                <c:pt idx="28">
                  <c:v>0.79410291195764349</c:v>
                </c:pt>
                <c:pt idx="29">
                  <c:v>0.79632013424908288</c:v>
                </c:pt>
                <c:pt idx="30">
                  <c:v>0.79869065762384994</c:v>
                </c:pt>
                <c:pt idx="31">
                  <c:v>0.8012295060751865</c:v>
                </c:pt>
                <c:pt idx="32">
                  <c:v>0.80380242143392922</c:v>
                </c:pt>
                <c:pt idx="33">
                  <c:v>0.80628916479392587</c:v>
                </c:pt>
                <c:pt idx="34">
                  <c:v>0.8085534685255521</c:v>
                </c:pt>
                <c:pt idx="35">
                  <c:v>0.81066246171338951</c:v>
                </c:pt>
                <c:pt idx="36">
                  <c:v>0.81256705345678992</c:v>
                </c:pt>
                <c:pt idx="37">
                  <c:v>0.81429930120269833</c:v>
                </c:pt>
                <c:pt idx="38">
                  <c:v>0.81584317622764235</c:v>
                </c:pt>
                <c:pt idx="39">
                  <c:v>0.81723073597856699</c:v>
                </c:pt>
                <c:pt idx="40">
                  <c:v>0.81841288955482405</c:v>
                </c:pt>
                <c:pt idx="41">
                  <c:v>0.81954193330951064</c:v>
                </c:pt>
                <c:pt idx="42">
                  <c:v>0.82073609668831782</c:v>
                </c:pt>
                <c:pt idx="43">
                  <c:v>0.82213164732086996</c:v>
                </c:pt>
                <c:pt idx="44">
                  <c:v>0.82371155175346411</c:v>
                </c:pt>
                <c:pt idx="45">
                  <c:v>0.82556097725461552</c:v>
                </c:pt>
                <c:pt idx="46">
                  <c:v>0.82762681400275406</c:v>
                </c:pt>
                <c:pt idx="47">
                  <c:v>0.82992710018181293</c:v>
                </c:pt>
                <c:pt idx="48">
                  <c:v>0.83249389323873735</c:v>
                </c:pt>
                <c:pt idx="49">
                  <c:v>0.83517590155066079</c:v>
                </c:pt>
                <c:pt idx="50">
                  <c:v>0.83814145019415287</c:v>
                </c:pt>
                <c:pt idx="51">
                  <c:v>0.84130336244023707</c:v>
                </c:pt>
                <c:pt idx="52">
                  <c:v>0.84473077683395603</c:v>
                </c:pt>
                <c:pt idx="53">
                  <c:v>0.84838862173767315</c:v>
                </c:pt>
                <c:pt idx="54">
                  <c:v>0.85232598805203641</c:v>
                </c:pt>
                <c:pt idx="55">
                  <c:v>0.85657694268445184</c:v>
                </c:pt>
                <c:pt idx="56">
                  <c:v>0.86118856707510649</c:v>
                </c:pt>
                <c:pt idx="57">
                  <c:v>0.86611177032335218</c:v>
                </c:pt>
                <c:pt idx="58">
                  <c:v>0.87149382513113283</c:v>
                </c:pt>
                <c:pt idx="59">
                  <c:v>0.87740186058303027</c:v>
                </c:pt>
                <c:pt idx="60">
                  <c:v>0.88384688175136383</c:v>
                </c:pt>
                <c:pt idx="61">
                  <c:v>0.8909982184429337</c:v>
                </c:pt>
                <c:pt idx="62">
                  <c:v>0.89907926805612381</c:v>
                </c:pt>
                <c:pt idx="63">
                  <c:v>0.90815314075459308</c:v>
                </c:pt>
                <c:pt idx="64">
                  <c:v>0.91855744446149434</c:v>
                </c:pt>
                <c:pt idx="65">
                  <c:v>0.93078404595332032</c:v>
                </c:pt>
                <c:pt idx="66">
                  <c:v>0.94123145913970307</c:v>
                </c:pt>
                <c:pt idx="67">
                  <c:v>0.94976643058170973</c:v>
                </c:pt>
                <c:pt idx="68">
                  <c:v>0.95762116252625851</c:v>
                </c:pt>
                <c:pt idx="69">
                  <c:v>0.96474455461224062</c:v>
                </c:pt>
                <c:pt idx="70">
                  <c:v>0.97103139192674526</c:v>
                </c:pt>
                <c:pt idx="71">
                  <c:v>0.97648966535140058</c:v>
                </c:pt>
                <c:pt idx="72">
                  <c:v>0.981065260334405</c:v>
                </c:pt>
                <c:pt idx="73">
                  <c:v>0.98472410996835269</c:v>
                </c:pt>
                <c:pt idx="74">
                  <c:v>0.98761348695518758</c:v>
                </c:pt>
                <c:pt idx="75">
                  <c:v>0.98980353457018322</c:v>
                </c:pt>
                <c:pt idx="76">
                  <c:v>0.99151066406032651</c:v>
                </c:pt>
                <c:pt idx="77">
                  <c:v>0.99290621469287865</c:v>
                </c:pt>
                <c:pt idx="78">
                  <c:v>0.99408836826913582</c:v>
                </c:pt>
                <c:pt idx="79">
                  <c:v>0.99504210079585587</c:v>
                </c:pt>
                <c:pt idx="80">
                  <c:v>0.99578444572674241</c:v>
                </c:pt>
                <c:pt idx="81">
                  <c:v>0.99634243685758661</c:v>
                </c:pt>
                <c:pt idx="82">
                  <c:v>0.99665497348519105</c:v>
                </c:pt>
                <c:pt idx="83">
                  <c:v>0.99690138575844434</c:v>
                </c:pt>
                <c:pt idx="84">
                  <c:v>0.99706263076318224</c:v>
                </c:pt>
                <c:pt idx="85">
                  <c:v>0.99714674634124978</c:v>
                </c:pt>
                <c:pt idx="86">
                  <c:v>0.99731602918783269</c:v>
                </c:pt>
                <c:pt idx="87">
                  <c:v>0.99743722586399797</c:v>
                </c:pt>
                <c:pt idx="88">
                  <c:v>0.99757646072409711</c:v>
                </c:pt>
                <c:pt idx="89">
                  <c:v>0.9977497624916023</c:v>
                </c:pt>
                <c:pt idx="90">
                  <c:v>0.99789000208193213</c:v>
                </c:pt>
                <c:pt idx="91">
                  <c:v>0.9980993802173046</c:v>
                </c:pt>
                <c:pt idx="92">
                  <c:v>0.99819454782790884</c:v>
                </c:pt>
                <c:pt idx="93">
                  <c:v>0.99833981106939162</c:v>
                </c:pt>
                <c:pt idx="94">
                  <c:v>0.99846703612694077</c:v>
                </c:pt>
                <c:pt idx="95">
                  <c:v>0.99861430882888458</c:v>
                </c:pt>
                <c:pt idx="96">
                  <c:v>0.99872851935365325</c:v>
                </c:pt>
                <c:pt idx="97">
                  <c:v>0.99875957207036747</c:v>
                </c:pt>
                <c:pt idx="98">
                  <c:v>0.99879263424754305</c:v>
                </c:pt>
                <c:pt idx="99">
                  <c:v>0.99880765824078477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0E9-4BA8-92DE-229799C43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47176"/>
        <c:axId val="241743896"/>
      </c:scatterChart>
      <c:scatterChart>
        <c:scatterStyle val="lineMarker"/>
        <c:varyColors val="0"/>
        <c:ser>
          <c:idx val="0"/>
          <c:order val="1"/>
          <c:tx>
            <c:v>MASSE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THERMO!$B$87:$B$116</c:f>
              <c:numCache>
                <c:formatCode>General</c:formatCode>
                <c:ptCount val="30"/>
                <c:pt idx="0">
                  <c:v>1.6670000000000018</c:v>
                </c:pt>
                <c:pt idx="1">
                  <c:v>5.0000000000000044</c:v>
                </c:pt>
                <c:pt idx="2">
                  <c:v>8.3330000000000073</c:v>
                </c:pt>
                <c:pt idx="3">
                  <c:v>11.66700000000001</c:v>
                </c:pt>
                <c:pt idx="4">
                  <c:v>15</c:v>
                </c:pt>
                <c:pt idx="5">
                  <c:v>18.333000000000002</c:v>
                </c:pt>
                <c:pt idx="6">
                  <c:v>21.667000000000005</c:v>
                </c:pt>
                <c:pt idx="7">
                  <c:v>25.000000000000007</c:v>
                </c:pt>
                <c:pt idx="8">
                  <c:v>28.333000000000013</c:v>
                </c:pt>
                <c:pt idx="9">
                  <c:v>31.667000000000002</c:v>
                </c:pt>
                <c:pt idx="10">
                  <c:v>35</c:v>
                </c:pt>
                <c:pt idx="11">
                  <c:v>38.333000000000006</c:v>
                </c:pt>
                <c:pt idx="12">
                  <c:v>41.667000000000002</c:v>
                </c:pt>
                <c:pt idx="13">
                  <c:v>45.000000000000007</c:v>
                </c:pt>
                <c:pt idx="14">
                  <c:v>48.333000000000006</c:v>
                </c:pt>
                <c:pt idx="15">
                  <c:v>51.667000000000002</c:v>
                </c:pt>
                <c:pt idx="16">
                  <c:v>55.000000000000007</c:v>
                </c:pt>
                <c:pt idx="17">
                  <c:v>58.333000000000006</c:v>
                </c:pt>
                <c:pt idx="18">
                  <c:v>61.667000000000009</c:v>
                </c:pt>
                <c:pt idx="19">
                  <c:v>65</c:v>
                </c:pt>
                <c:pt idx="20">
                  <c:v>68.332999999999998</c:v>
                </c:pt>
                <c:pt idx="21">
                  <c:v>71.667000000000002</c:v>
                </c:pt>
                <c:pt idx="22">
                  <c:v>75.000000000000014</c:v>
                </c:pt>
                <c:pt idx="23">
                  <c:v>78.333000000000013</c:v>
                </c:pt>
                <c:pt idx="24">
                  <c:v>81.667000000000002</c:v>
                </c:pt>
                <c:pt idx="25">
                  <c:v>85</c:v>
                </c:pt>
                <c:pt idx="26">
                  <c:v>88.333000000000013</c:v>
                </c:pt>
                <c:pt idx="27">
                  <c:v>91.666700000000006</c:v>
                </c:pt>
                <c:pt idx="28">
                  <c:v>95</c:v>
                </c:pt>
                <c:pt idx="29">
                  <c:v>98.333300000000008</c:v>
                </c:pt>
              </c:numCache>
            </c:numRef>
          </c:xVal>
          <c:yVal>
            <c:numRef>
              <c:f>THERMO!$D$87:$D$116</c:f>
              <c:numCache>
                <c:formatCode>0.00</c:formatCode>
                <c:ptCount val="30"/>
                <c:pt idx="0">
                  <c:v>0.26861298914156934</c:v>
                </c:pt>
                <c:pt idx="1">
                  <c:v>0.14782216758860889</c:v>
                </c:pt>
                <c:pt idx="2">
                  <c:v>8.0717066174964144E-2</c:v>
                </c:pt>
                <c:pt idx="3">
                  <c:v>3.5073550501946327E-2</c:v>
                </c:pt>
                <c:pt idx="4">
                  <c:v>3.3063716451546814E-2</c:v>
                </c:pt>
                <c:pt idx="5">
                  <c:v>3.3370620774431467E-2</c:v>
                </c:pt>
                <c:pt idx="6">
                  <c:v>3.3052243392747385E-2</c:v>
                </c:pt>
                <c:pt idx="7">
                  <c:v>3.378283138701086E-2</c:v>
                </c:pt>
                <c:pt idx="8">
                  <c:v>3.3821348084408932E-2</c:v>
                </c:pt>
                <c:pt idx="9">
                  <c:v>8.1528375332923578E-2</c:v>
                </c:pt>
                <c:pt idx="10">
                  <c:v>0.14711329645564433</c:v>
                </c:pt>
                <c:pt idx="11">
                  <c:v>0.14727719729563615</c:v>
                </c:pt>
                <c:pt idx="12">
                  <c:v>9.8541282524072932E-2</c:v>
                </c:pt>
                <c:pt idx="13">
                  <c:v>3.2958000409752101E-2</c:v>
                </c:pt>
                <c:pt idx="14">
                  <c:v>3.2572833435771359E-2</c:v>
                </c:pt>
                <c:pt idx="15">
                  <c:v>3.3637369391518131E-2</c:v>
                </c:pt>
                <c:pt idx="16">
                  <c:v>3.4306494570784676E-2</c:v>
                </c:pt>
                <c:pt idx="17">
                  <c:v>3.1235402581438226E-2</c:v>
                </c:pt>
                <c:pt idx="18">
                  <c:v>3.3761934029911907E-2</c:v>
                </c:pt>
                <c:pt idx="19">
                  <c:v>0.47830362630608486</c:v>
                </c:pt>
                <c:pt idx="20">
                  <c:v>0.63802499487809883</c:v>
                </c:pt>
                <c:pt idx="21">
                  <c:v>1</c:v>
                </c:pt>
                <c:pt idx="22">
                  <c:v>0.95128047531243598</c:v>
                </c:pt>
                <c:pt idx="23">
                  <c:v>0.64302397049784887</c:v>
                </c:pt>
                <c:pt idx="24">
                  <c:v>0.7575087072321246</c:v>
                </c:pt>
                <c:pt idx="25">
                  <c:v>0.58127432903093623</c:v>
                </c:pt>
                <c:pt idx="26">
                  <c:v>0.59102642901044866</c:v>
                </c:pt>
                <c:pt idx="27">
                  <c:v>0.58385576726080723</c:v>
                </c:pt>
                <c:pt idx="28">
                  <c:v>0.57648022946117594</c:v>
                </c:pt>
                <c:pt idx="29">
                  <c:v>0.53968449088301584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E9-4BA8-92DE-229799C43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68104"/>
        <c:axId val="305836200"/>
      </c:scatterChart>
      <c:valAx>
        <c:axId val="2417471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en 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3896"/>
        <c:crosses val="autoZero"/>
        <c:crossBetween val="midCat"/>
        <c:majorUnit val="20"/>
      </c:valAx>
      <c:valAx>
        <c:axId val="241743896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Rapport de la répartition de température et de l'échauffement </a:t>
                </a:r>
                <a:r>
                  <a:rPr lang="el-GR"/>
                  <a:t>γ</a:t>
                </a:r>
                <a:r>
                  <a:rPr lang="en-US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7176"/>
        <c:crosses val="autoZero"/>
        <c:crossBetween val="midCat"/>
      </c:valAx>
      <c:valAx>
        <c:axId val="305836200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Rapport de la répartition de masse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568104"/>
        <c:crosses val="max"/>
        <c:crossBetween val="midCat"/>
        <c:majorUnit val="0.2"/>
      </c:valAx>
      <c:valAx>
        <c:axId val="372568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5836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65140164588483"/>
          <c:y val="0.92322661270744744"/>
          <c:w val="0.39395347652379981"/>
          <c:h val="6.8638509741675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5667493533432"/>
          <c:y val="4.4741826529821373E-2"/>
          <c:w val="0.74596584028183699"/>
          <c:h val="0.71677467069848444"/>
        </c:manualLayout>
      </c:layout>
      <c:scatterChart>
        <c:scatterStyle val="smoothMarker"/>
        <c:varyColors val="0"/>
        <c:ser>
          <c:idx val="1"/>
          <c:order val="0"/>
          <c:tx>
            <c:v>TEMP</c:v>
          </c:tx>
          <c:spPr>
            <a:ln w="95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THERMO!$F$87:$F$187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1.0000000000000009</c:v>
                </c:pt>
                <c:pt idx="2">
                  <c:v>2.0000000000000018</c:v>
                </c:pt>
                <c:pt idx="3">
                  <c:v>3.0000000000000027</c:v>
                </c:pt>
                <c:pt idx="4">
                  <c:v>4.0000000000000036</c:v>
                </c:pt>
                <c:pt idx="5">
                  <c:v>5.0000000000000044</c:v>
                </c:pt>
                <c:pt idx="6">
                  <c:v>6.0000000000000053</c:v>
                </c:pt>
                <c:pt idx="7">
                  <c:v>7.0000000000000062</c:v>
                </c:pt>
                <c:pt idx="8">
                  <c:v>8.0000000000000071</c:v>
                </c:pt>
                <c:pt idx="9">
                  <c:v>9.0000000000000071</c:v>
                </c:pt>
                <c:pt idx="10">
                  <c:v>10.000000000000009</c:v>
                </c:pt>
                <c:pt idx="11">
                  <c:v>11.000000000000011</c:v>
                </c:pt>
                <c:pt idx="12">
                  <c:v>12.000000000000011</c:v>
                </c:pt>
                <c:pt idx="13">
                  <c:v>13.000000000000011</c:v>
                </c:pt>
                <c:pt idx="14">
                  <c:v>14.000000000000012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18.000000000000004</c:v>
                </c:pt>
                <c:pt idx="19">
                  <c:v>19.000000000000004</c:v>
                </c:pt>
                <c:pt idx="20">
                  <c:v>20.000000000000004</c:v>
                </c:pt>
                <c:pt idx="21">
                  <c:v>21.000000000000004</c:v>
                </c:pt>
                <c:pt idx="22">
                  <c:v>22.000000000000007</c:v>
                </c:pt>
                <c:pt idx="23">
                  <c:v>23.000000000000007</c:v>
                </c:pt>
                <c:pt idx="24">
                  <c:v>24.000000000000007</c:v>
                </c:pt>
                <c:pt idx="25">
                  <c:v>25.000000000000007</c:v>
                </c:pt>
                <c:pt idx="26">
                  <c:v>26.000000000000011</c:v>
                </c:pt>
                <c:pt idx="27">
                  <c:v>27.000000000000011</c:v>
                </c:pt>
                <c:pt idx="28">
                  <c:v>28.000000000000011</c:v>
                </c:pt>
                <c:pt idx="29">
                  <c:v>29.000000000000011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36.000000000000007</c:v>
                </c:pt>
                <c:pt idx="37">
                  <c:v>37.000000000000007</c:v>
                </c:pt>
                <c:pt idx="38">
                  <c:v>38.000000000000007</c:v>
                </c:pt>
                <c:pt idx="39">
                  <c:v>39.000000000000007</c:v>
                </c:pt>
                <c:pt idx="40">
                  <c:v>40.000000000000007</c:v>
                </c:pt>
                <c:pt idx="41">
                  <c:v>41.000000000000007</c:v>
                </c:pt>
                <c:pt idx="42">
                  <c:v>42</c:v>
                </c:pt>
                <c:pt idx="43">
                  <c:v>43</c:v>
                </c:pt>
                <c:pt idx="44">
                  <c:v>44.000000000000007</c:v>
                </c:pt>
                <c:pt idx="45">
                  <c:v>45.000000000000007</c:v>
                </c:pt>
                <c:pt idx="46">
                  <c:v>46.000000000000007</c:v>
                </c:pt>
                <c:pt idx="47">
                  <c:v>47.000000000000007</c:v>
                </c:pt>
                <c:pt idx="48">
                  <c:v>48.000000000000007</c:v>
                </c:pt>
                <c:pt idx="49">
                  <c:v>49.000000000000007</c:v>
                </c:pt>
                <c:pt idx="50">
                  <c:v>50</c:v>
                </c:pt>
                <c:pt idx="51">
                  <c:v>51.000000000000007</c:v>
                </c:pt>
                <c:pt idx="52">
                  <c:v>52.000000000000007</c:v>
                </c:pt>
                <c:pt idx="53">
                  <c:v>53.000000000000007</c:v>
                </c:pt>
                <c:pt idx="54">
                  <c:v>54.000000000000007</c:v>
                </c:pt>
                <c:pt idx="55">
                  <c:v>55.000000000000007</c:v>
                </c:pt>
                <c:pt idx="56">
                  <c:v>56.000000000000007</c:v>
                </c:pt>
                <c:pt idx="57">
                  <c:v>57.000000000000107</c:v>
                </c:pt>
                <c:pt idx="58">
                  <c:v>58.000000000000107</c:v>
                </c:pt>
                <c:pt idx="59">
                  <c:v>59.000000000000107</c:v>
                </c:pt>
                <c:pt idx="60">
                  <c:v>60.000000000000107</c:v>
                </c:pt>
                <c:pt idx="61">
                  <c:v>61.000000000000099</c:v>
                </c:pt>
                <c:pt idx="62">
                  <c:v>62.000000000000107</c:v>
                </c:pt>
                <c:pt idx="63">
                  <c:v>63.000000000000114</c:v>
                </c:pt>
                <c:pt idx="64">
                  <c:v>64.000000000000114</c:v>
                </c:pt>
                <c:pt idx="65">
                  <c:v>65.000000000000114</c:v>
                </c:pt>
                <c:pt idx="66">
                  <c:v>66.000000000000114</c:v>
                </c:pt>
                <c:pt idx="67">
                  <c:v>67.000000000000114</c:v>
                </c:pt>
                <c:pt idx="68">
                  <c:v>68.000000000000114</c:v>
                </c:pt>
                <c:pt idx="69">
                  <c:v>69.000000000000099</c:v>
                </c:pt>
                <c:pt idx="70">
                  <c:v>70.000000000000099</c:v>
                </c:pt>
                <c:pt idx="71">
                  <c:v>71.000000000000099</c:v>
                </c:pt>
                <c:pt idx="72">
                  <c:v>72.000000000000099</c:v>
                </c:pt>
                <c:pt idx="73">
                  <c:v>73.000000000000099</c:v>
                </c:pt>
                <c:pt idx="74">
                  <c:v>74.000000000000114</c:v>
                </c:pt>
                <c:pt idx="75">
                  <c:v>75.000000000000114</c:v>
                </c:pt>
                <c:pt idx="76">
                  <c:v>76.000000000000114</c:v>
                </c:pt>
                <c:pt idx="77">
                  <c:v>77.000000000000114</c:v>
                </c:pt>
                <c:pt idx="78">
                  <c:v>78.000000000000099</c:v>
                </c:pt>
                <c:pt idx="79">
                  <c:v>79.000000000000099</c:v>
                </c:pt>
                <c:pt idx="80">
                  <c:v>80.000000000000099</c:v>
                </c:pt>
                <c:pt idx="81">
                  <c:v>81.000000000000099</c:v>
                </c:pt>
                <c:pt idx="82">
                  <c:v>82.000000000000099</c:v>
                </c:pt>
                <c:pt idx="83">
                  <c:v>83.000000000000099</c:v>
                </c:pt>
                <c:pt idx="84">
                  <c:v>84.000000000000099</c:v>
                </c:pt>
                <c:pt idx="85">
                  <c:v>85.000000000000099</c:v>
                </c:pt>
                <c:pt idx="86">
                  <c:v>86.000000000000099</c:v>
                </c:pt>
                <c:pt idx="87">
                  <c:v>87.000000000000099</c:v>
                </c:pt>
                <c:pt idx="88">
                  <c:v>88.000000000000099</c:v>
                </c:pt>
                <c:pt idx="89">
                  <c:v>89.000000000000114</c:v>
                </c:pt>
                <c:pt idx="90">
                  <c:v>90.000000000000099</c:v>
                </c:pt>
                <c:pt idx="91">
                  <c:v>91.000000000000099</c:v>
                </c:pt>
                <c:pt idx="92">
                  <c:v>92.000000000000099</c:v>
                </c:pt>
                <c:pt idx="93">
                  <c:v>93.000000000000099</c:v>
                </c:pt>
                <c:pt idx="94">
                  <c:v>94.000000000000099</c:v>
                </c:pt>
                <c:pt idx="95">
                  <c:v>95.000000000000099</c:v>
                </c:pt>
                <c:pt idx="96">
                  <c:v>96.000000000000099</c:v>
                </c:pt>
                <c:pt idx="97">
                  <c:v>97.000000000000099</c:v>
                </c:pt>
                <c:pt idx="98">
                  <c:v>98.000000000000099</c:v>
                </c:pt>
                <c:pt idx="99">
                  <c:v>99.000000000000099</c:v>
                </c:pt>
                <c:pt idx="100">
                  <c:v>100</c:v>
                </c:pt>
              </c:numCache>
            </c:numRef>
          </c:xVal>
          <c:yVal>
            <c:numRef>
              <c:f>THERMO!$K$88:$K$187</c:f>
              <c:numCache>
                <c:formatCode>0.00</c:formatCode>
                <c:ptCount val="100"/>
                <c:pt idx="0">
                  <c:v>0.76315895838288994</c:v>
                </c:pt>
                <c:pt idx="1">
                  <c:v>0.76455364516586344</c:v>
                </c:pt>
                <c:pt idx="2">
                  <c:v>0.76459771241535845</c:v>
                </c:pt>
                <c:pt idx="3">
                  <c:v>0.76529603705696703</c:v>
                </c:pt>
                <c:pt idx="4">
                  <c:v>0.76619972091302602</c:v>
                </c:pt>
                <c:pt idx="5">
                  <c:v>0.7670152233098777</c:v>
                </c:pt>
                <c:pt idx="6">
                  <c:v>0.76761029553881999</c:v>
                </c:pt>
                <c:pt idx="7">
                  <c:v>0.76806709067767653</c:v>
                </c:pt>
                <c:pt idx="8">
                  <c:v>0.76850785709306058</c:v>
                </c:pt>
                <c:pt idx="9">
                  <c:v>0.76899871913932327</c:v>
                </c:pt>
                <c:pt idx="10">
                  <c:v>0.76962584881521046</c:v>
                </c:pt>
                <c:pt idx="11">
                  <c:v>0.77038924612072235</c:v>
                </c:pt>
                <c:pt idx="12">
                  <c:v>0.7712388154249803</c:v>
                </c:pt>
                <c:pt idx="13">
                  <c:v>0.77217254726752271</c:v>
                </c:pt>
                <c:pt idx="14">
                  <c:v>0.77322551328598688</c:v>
                </c:pt>
                <c:pt idx="15">
                  <c:v>0.77429450802792332</c:v>
                </c:pt>
                <c:pt idx="16">
                  <c:v>0.77544867003837537</c:v>
                </c:pt>
                <c:pt idx="17">
                  <c:v>0.77661986550253026</c:v>
                </c:pt>
                <c:pt idx="18">
                  <c:v>0.77789225695867303</c:v>
                </c:pt>
                <c:pt idx="19">
                  <c:v>0.77919771059199139</c:v>
                </c:pt>
                <c:pt idx="20">
                  <c:v>0.78057129804012204</c:v>
                </c:pt>
                <c:pt idx="21">
                  <c:v>0.78194488548825269</c:v>
                </c:pt>
                <c:pt idx="22">
                  <c:v>0.78345172637531613</c:v>
                </c:pt>
                <c:pt idx="23">
                  <c:v>0.7849766054463132</c:v>
                </c:pt>
                <c:pt idx="24">
                  <c:v>0.7865686136018919</c:v>
                </c:pt>
                <c:pt idx="25">
                  <c:v>0.78827885120316155</c:v>
                </c:pt>
                <c:pt idx="26">
                  <c:v>0.79012435170382522</c:v>
                </c:pt>
                <c:pt idx="27">
                  <c:v>0.79203698128907063</c:v>
                </c:pt>
                <c:pt idx="28">
                  <c:v>0.79410291195764349</c:v>
                </c:pt>
                <c:pt idx="29">
                  <c:v>0.79632013424908288</c:v>
                </c:pt>
                <c:pt idx="30">
                  <c:v>0.79869065762384994</c:v>
                </c:pt>
                <c:pt idx="31">
                  <c:v>0.8012295060751865</c:v>
                </c:pt>
                <c:pt idx="32">
                  <c:v>0.80380242143392922</c:v>
                </c:pt>
                <c:pt idx="33">
                  <c:v>0.80628916479392587</c:v>
                </c:pt>
                <c:pt idx="34">
                  <c:v>0.8085534685255521</c:v>
                </c:pt>
                <c:pt idx="35">
                  <c:v>0.81066246171338951</c:v>
                </c:pt>
                <c:pt idx="36">
                  <c:v>0.81256705345678992</c:v>
                </c:pt>
                <c:pt idx="37">
                  <c:v>0.81429930120269833</c:v>
                </c:pt>
                <c:pt idx="38">
                  <c:v>0.81584317622764235</c:v>
                </c:pt>
                <c:pt idx="39">
                  <c:v>0.81723073597856699</c:v>
                </c:pt>
                <c:pt idx="40">
                  <c:v>0.81841288955482405</c:v>
                </c:pt>
                <c:pt idx="41">
                  <c:v>0.81954193330951064</c:v>
                </c:pt>
                <c:pt idx="42">
                  <c:v>0.82073609668831782</c:v>
                </c:pt>
                <c:pt idx="43">
                  <c:v>0.82213164732086996</c:v>
                </c:pt>
                <c:pt idx="44">
                  <c:v>0.82371155175346411</c:v>
                </c:pt>
                <c:pt idx="45">
                  <c:v>0.82556097725461552</c:v>
                </c:pt>
                <c:pt idx="46">
                  <c:v>0.82762681400275406</c:v>
                </c:pt>
                <c:pt idx="47">
                  <c:v>0.82992710018181293</c:v>
                </c:pt>
                <c:pt idx="48">
                  <c:v>0.83249389323873735</c:v>
                </c:pt>
                <c:pt idx="49">
                  <c:v>0.83517590155066079</c:v>
                </c:pt>
                <c:pt idx="50">
                  <c:v>0.83814145019415287</c:v>
                </c:pt>
                <c:pt idx="51">
                  <c:v>0.84130336244023707</c:v>
                </c:pt>
                <c:pt idx="52">
                  <c:v>0.84473077683395603</c:v>
                </c:pt>
                <c:pt idx="53">
                  <c:v>0.84838862173767315</c:v>
                </c:pt>
                <c:pt idx="54">
                  <c:v>0.85232598805203641</c:v>
                </c:pt>
                <c:pt idx="55">
                  <c:v>0.85657694268445184</c:v>
                </c:pt>
                <c:pt idx="56">
                  <c:v>0.86118856707510649</c:v>
                </c:pt>
                <c:pt idx="57">
                  <c:v>0.86611177032335218</c:v>
                </c:pt>
                <c:pt idx="58">
                  <c:v>0.87149382513113283</c:v>
                </c:pt>
                <c:pt idx="59">
                  <c:v>0.87740186058303027</c:v>
                </c:pt>
                <c:pt idx="60">
                  <c:v>0.88384688175136383</c:v>
                </c:pt>
                <c:pt idx="61">
                  <c:v>0.8909982184429337</c:v>
                </c:pt>
                <c:pt idx="62">
                  <c:v>0.89907926805612381</c:v>
                </c:pt>
                <c:pt idx="63">
                  <c:v>0.90815314075459308</c:v>
                </c:pt>
                <c:pt idx="64">
                  <c:v>0.91855744446149434</c:v>
                </c:pt>
                <c:pt idx="65">
                  <c:v>0.93078404595332032</c:v>
                </c:pt>
                <c:pt idx="66">
                  <c:v>0.94123145913970307</c:v>
                </c:pt>
                <c:pt idx="67">
                  <c:v>0.94976643058170973</c:v>
                </c:pt>
                <c:pt idx="68">
                  <c:v>0.95762116252625851</c:v>
                </c:pt>
                <c:pt idx="69">
                  <c:v>0.96474455461224062</c:v>
                </c:pt>
                <c:pt idx="70">
                  <c:v>0.97103139192674526</c:v>
                </c:pt>
                <c:pt idx="71">
                  <c:v>0.97648966535140058</c:v>
                </c:pt>
                <c:pt idx="72">
                  <c:v>0.981065260334405</c:v>
                </c:pt>
                <c:pt idx="73">
                  <c:v>0.98472410996835269</c:v>
                </c:pt>
                <c:pt idx="74">
                  <c:v>0.98761348695518758</c:v>
                </c:pt>
                <c:pt idx="75">
                  <c:v>0.98980353457018322</c:v>
                </c:pt>
                <c:pt idx="76">
                  <c:v>0.99151066406032651</c:v>
                </c:pt>
                <c:pt idx="77">
                  <c:v>0.99290621469287865</c:v>
                </c:pt>
                <c:pt idx="78">
                  <c:v>0.99408836826913582</c:v>
                </c:pt>
                <c:pt idx="79">
                  <c:v>0.99504210079585587</c:v>
                </c:pt>
                <c:pt idx="80">
                  <c:v>0.99578444572674241</c:v>
                </c:pt>
                <c:pt idx="81">
                  <c:v>0.99634243685758661</c:v>
                </c:pt>
                <c:pt idx="82">
                  <c:v>0.99665497348519105</c:v>
                </c:pt>
                <c:pt idx="83">
                  <c:v>0.99690138575844434</c:v>
                </c:pt>
                <c:pt idx="84">
                  <c:v>0.99706263076318224</c:v>
                </c:pt>
                <c:pt idx="85">
                  <c:v>0.99714674634124978</c:v>
                </c:pt>
                <c:pt idx="86">
                  <c:v>0.99731602918783269</c:v>
                </c:pt>
                <c:pt idx="87">
                  <c:v>0.99743722586399797</c:v>
                </c:pt>
                <c:pt idx="88">
                  <c:v>0.99757646072409711</c:v>
                </c:pt>
                <c:pt idx="89">
                  <c:v>0.9977497624916023</c:v>
                </c:pt>
                <c:pt idx="90">
                  <c:v>0.99789000208193213</c:v>
                </c:pt>
                <c:pt idx="91">
                  <c:v>0.9980993802173046</c:v>
                </c:pt>
                <c:pt idx="92">
                  <c:v>0.99819454782790884</c:v>
                </c:pt>
                <c:pt idx="93">
                  <c:v>0.99833981106939162</c:v>
                </c:pt>
                <c:pt idx="94">
                  <c:v>0.99846703612694077</c:v>
                </c:pt>
                <c:pt idx="95">
                  <c:v>0.99861430882888458</c:v>
                </c:pt>
                <c:pt idx="96">
                  <c:v>0.99872851935365325</c:v>
                </c:pt>
                <c:pt idx="97">
                  <c:v>0.99875957207036747</c:v>
                </c:pt>
                <c:pt idx="98">
                  <c:v>0.99879263424754305</c:v>
                </c:pt>
                <c:pt idx="99">
                  <c:v>0.99880765824078477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0E9-4BA8-92DE-229799C431A6}"/>
            </c:ext>
          </c:extLst>
        </c:ser>
        <c:ser>
          <c:idx val="3"/>
          <c:order val="2"/>
          <c:tx>
            <c:v>GAMMA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THERMO!$F$87:$F$187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1.0000000000000009</c:v>
                </c:pt>
                <c:pt idx="2">
                  <c:v>2.0000000000000018</c:v>
                </c:pt>
                <c:pt idx="3">
                  <c:v>3.0000000000000027</c:v>
                </c:pt>
                <c:pt idx="4">
                  <c:v>4.0000000000000036</c:v>
                </c:pt>
                <c:pt idx="5">
                  <c:v>5.0000000000000044</c:v>
                </c:pt>
                <c:pt idx="6">
                  <c:v>6.0000000000000053</c:v>
                </c:pt>
                <c:pt idx="7">
                  <c:v>7.0000000000000062</c:v>
                </c:pt>
                <c:pt idx="8">
                  <c:v>8.0000000000000071</c:v>
                </c:pt>
                <c:pt idx="9">
                  <c:v>9.0000000000000071</c:v>
                </c:pt>
                <c:pt idx="10">
                  <c:v>10.000000000000009</c:v>
                </c:pt>
                <c:pt idx="11">
                  <c:v>11.000000000000011</c:v>
                </c:pt>
                <c:pt idx="12">
                  <c:v>12.000000000000011</c:v>
                </c:pt>
                <c:pt idx="13">
                  <c:v>13.000000000000011</c:v>
                </c:pt>
                <c:pt idx="14">
                  <c:v>14.000000000000012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18.000000000000004</c:v>
                </c:pt>
                <c:pt idx="19">
                  <c:v>19.000000000000004</c:v>
                </c:pt>
                <c:pt idx="20">
                  <c:v>20.000000000000004</c:v>
                </c:pt>
                <c:pt idx="21">
                  <c:v>21.000000000000004</c:v>
                </c:pt>
                <c:pt idx="22">
                  <c:v>22.000000000000007</c:v>
                </c:pt>
                <c:pt idx="23">
                  <c:v>23.000000000000007</c:v>
                </c:pt>
                <c:pt idx="24">
                  <c:v>24.000000000000007</c:v>
                </c:pt>
                <c:pt idx="25">
                  <c:v>25.000000000000007</c:v>
                </c:pt>
                <c:pt idx="26">
                  <c:v>26.000000000000011</c:v>
                </c:pt>
                <c:pt idx="27">
                  <c:v>27.000000000000011</c:v>
                </c:pt>
                <c:pt idx="28">
                  <c:v>28.000000000000011</c:v>
                </c:pt>
                <c:pt idx="29">
                  <c:v>29.000000000000011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36.000000000000007</c:v>
                </c:pt>
                <c:pt idx="37">
                  <c:v>37.000000000000007</c:v>
                </c:pt>
                <c:pt idx="38">
                  <c:v>38.000000000000007</c:v>
                </c:pt>
                <c:pt idx="39">
                  <c:v>39.000000000000007</c:v>
                </c:pt>
                <c:pt idx="40">
                  <c:v>40.000000000000007</c:v>
                </c:pt>
                <c:pt idx="41">
                  <c:v>41.000000000000007</c:v>
                </c:pt>
                <c:pt idx="42">
                  <c:v>42</c:v>
                </c:pt>
                <c:pt idx="43">
                  <c:v>43</c:v>
                </c:pt>
                <c:pt idx="44">
                  <c:v>44.000000000000007</c:v>
                </c:pt>
                <c:pt idx="45">
                  <c:v>45.000000000000007</c:v>
                </c:pt>
                <c:pt idx="46">
                  <c:v>46.000000000000007</c:v>
                </c:pt>
                <c:pt idx="47">
                  <c:v>47.000000000000007</c:v>
                </c:pt>
                <c:pt idx="48">
                  <c:v>48.000000000000007</c:v>
                </c:pt>
                <c:pt idx="49">
                  <c:v>49.000000000000007</c:v>
                </c:pt>
                <c:pt idx="50">
                  <c:v>50</c:v>
                </c:pt>
                <c:pt idx="51">
                  <c:v>51.000000000000007</c:v>
                </c:pt>
                <c:pt idx="52">
                  <c:v>52.000000000000007</c:v>
                </c:pt>
                <c:pt idx="53">
                  <c:v>53.000000000000007</c:v>
                </c:pt>
                <c:pt idx="54">
                  <c:v>54.000000000000007</c:v>
                </c:pt>
                <c:pt idx="55">
                  <c:v>55.000000000000007</c:v>
                </c:pt>
                <c:pt idx="56">
                  <c:v>56.000000000000007</c:v>
                </c:pt>
                <c:pt idx="57">
                  <c:v>57.000000000000107</c:v>
                </c:pt>
                <c:pt idx="58">
                  <c:v>58.000000000000107</c:v>
                </c:pt>
                <c:pt idx="59">
                  <c:v>59.000000000000107</c:v>
                </c:pt>
                <c:pt idx="60">
                  <c:v>60.000000000000107</c:v>
                </c:pt>
                <c:pt idx="61">
                  <c:v>61.000000000000099</c:v>
                </c:pt>
                <c:pt idx="62">
                  <c:v>62.000000000000107</c:v>
                </c:pt>
                <c:pt idx="63">
                  <c:v>63.000000000000114</c:v>
                </c:pt>
                <c:pt idx="64">
                  <c:v>64.000000000000114</c:v>
                </c:pt>
                <c:pt idx="65">
                  <c:v>65.000000000000114</c:v>
                </c:pt>
                <c:pt idx="66">
                  <c:v>66.000000000000114</c:v>
                </c:pt>
                <c:pt idx="67">
                  <c:v>67.000000000000114</c:v>
                </c:pt>
                <c:pt idx="68">
                  <c:v>68.000000000000114</c:v>
                </c:pt>
                <c:pt idx="69">
                  <c:v>69.000000000000099</c:v>
                </c:pt>
                <c:pt idx="70">
                  <c:v>70.000000000000099</c:v>
                </c:pt>
                <c:pt idx="71">
                  <c:v>71.000000000000099</c:v>
                </c:pt>
                <c:pt idx="72">
                  <c:v>72.000000000000099</c:v>
                </c:pt>
                <c:pt idx="73">
                  <c:v>73.000000000000099</c:v>
                </c:pt>
                <c:pt idx="74">
                  <c:v>74.000000000000114</c:v>
                </c:pt>
                <c:pt idx="75">
                  <c:v>75.000000000000114</c:v>
                </c:pt>
                <c:pt idx="76">
                  <c:v>76.000000000000114</c:v>
                </c:pt>
                <c:pt idx="77">
                  <c:v>77.000000000000114</c:v>
                </c:pt>
                <c:pt idx="78">
                  <c:v>78.000000000000099</c:v>
                </c:pt>
                <c:pt idx="79">
                  <c:v>79.000000000000099</c:v>
                </c:pt>
                <c:pt idx="80">
                  <c:v>80.000000000000099</c:v>
                </c:pt>
                <c:pt idx="81">
                  <c:v>81.000000000000099</c:v>
                </c:pt>
                <c:pt idx="82">
                  <c:v>82.000000000000099</c:v>
                </c:pt>
                <c:pt idx="83">
                  <c:v>83.000000000000099</c:v>
                </c:pt>
                <c:pt idx="84">
                  <c:v>84.000000000000099</c:v>
                </c:pt>
                <c:pt idx="85">
                  <c:v>85.000000000000099</c:v>
                </c:pt>
                <c:pt idx="86">
                  <c:v>86.000000000000099</c:v>
                </c:pt>
                <c:pt idx="87">
                  <c:v>87.000000000000099</c:v>
                </c:pt>
                <c:pt idx="88">
                  <c:v>88.000000000000099</c:v>
                </c:pt>
                <c:pt idx="89">
                  <c:v>89.000000000000114</c:v>
                </c:pt>
                <c:pt idx="90">
                  <c:v>90.000000000000099</c:v>
                </c:pt>
                <c:pt idx="91">
                  <c:v>91.000000000000099</c:v>
                </c:pt>
                <c:pt idx="92">
                  <c:v>92.000000000000099</c:v>
                </c:pt>
                <c:pt idx="93">
                  <c:v>93.000000000000099</c:v>
                </c:pt>
                <c:pt idx="94">
                  <c:v>94.000000000000099</c:v>
                </c:pt>
                <c:pt idx="95">
                  <c:v>95.000000000000099</c:v>
                </c:pt>
                <c:pt idx="96">
                  <c:v>96.000000000000099</c:v>
                </c:pt>
                <c:pt idx="97">
                  <c:v>97.000000000000099</c:v>
                </c:pt>
                <c:pt idx="98">
                  <c:v>98.000000000000099</c:v>
                </c:pt>
                <c:pt idx="99">
                  <c:v>99.000000000000099</c:v>
                </c:pt>
                <c:pt idx="100">
                  <c:v>100</c:v>
                </c:pt>
              </c:numCache>
            </c:numRef>
          </c:xVal>
          <c:yVal>
            <c:numRef>
              <c:f>THERMO!$M$87:$M$187</c:f>
              <c:numCache>
                <c:formatCode>0.00</c:formatCode>
                <c:ptCount val="101"/>
                <c:pt idx="0">
                  <c:v>0.86571100000000001</c:v>
                </c:pt>
                <c:pt idx="1">
                  <c:v>0.86764015809999995</c:v>
                </c:pt>
                <c:pt idx="2">
                  <c:v>0.86955747239999992</c:v>
                </c:pt>
                <c:pt idx="3">
                  <c:v>0.87146294290000004</c:v>
                </c:pt>
                <c:pt idx="4">
                  <c:v>0.87335656959999997</c:v>
                </c:pt>
                <c:pt idx="5">
                  <c:v>0.87523835250000004</c:v>
                </c:pt>
                <c:pt idx="6">
                  <c:v>0.87710829160000003</c:v>
                </c:pt>
                <c:pt idx="7">
                  <c:v>0.87896638689999995</c:v>
                </c:pt>
                <c:pt idx="8">
                  <c:v>0.88081263840000001</c:v>
                </c:pt>
                <c:pt idx="9">
                  <c:v>0.8826470461</c:v>
                </c:pt>
                <c:pt idx="10">
                  <c:v>0.88446961000000002</c:v>
                </c:pt>
                <c:pt idx="11">
                  <c:v>0.88628033009999996</c:v>
                </c:pt>
                <c:pt idx="12">
                  <c:v>0.88807920640000004</c:v>
                </c:pt>
                <c:pt idx="13">
                  <c:v>0.88986623890000005</c:v>
                </c:pt>
                <c:pt idx="14">
                  <c:v>0.89164142759999998</c:v>
                </c:pt>
                <c:pt idx="15">
                  <c:v>0.89340477249999994</c:v>
                </c:pt>
                <c:pt idx="16">
                  <c:v>0.89515627359999994</c:v>
                </c:pt>
                <c:pt idx="17">
                  <c:v>0.89689593089999997</c:v>
                </c:pt>
                <c:pt idx="18">
                  <c:v>0.89862374440000004</c:v>
                </c:pt>
                <c:pt idx="19">
                  <c:v>0.90033971410000002</c:v>
                </c:pt>
                <c:pt idx="20">
                  <c:v>0.90204383999999993</c:v>
                </c:pt>
                <c:pt idx="21">
                  <c:v>0.90373612209999998</c:v>
                </c:pt>
                <c:pt idx="22">
                  <c:v>0.90541656039999996</c:v>
                </c:pt>
                <c:pt idx="23">
                  <c:v>0.90708515489999997</c:v>
                </c:pt>
                <c:pt idx="24">
                  <c:v>0.90874190560000001</c:v>
                </c:pt>
                <c:pt idx="25">
                  <c:v>0.91038681249999998</c:v>
                </c:pt>
                <c:pt idx="26">
                  <c:v>0.91201987559999997</c:v>
                </c:pt>
                <c:pt idx="27">
                  <c:v>0.91364109490000001</c:v>
                </c:pt>
                <c:pt idx="28">
                  <c:v>0.91525047039999996</c:v>
                </c:pt>
                <c:pt idx="29">
                  <c:v>0.91684800210000006</c:v>
                </c:pt>
                <c:pt idx="30">
                  <c:v>0.91843368999999997</c:v>
                </c:pt>
                <c:pt idx="31">
                  <c:v>0.92000753410000002</c:v>
                </c:pt>
                <c:pt idx="32">
                  <c:v>0.9215695344</c:v>
                </c:pt>
                <c:pt idx="33">
                  <c:v>0.92311969090000001</c:v>
                </c:pt>
                <c:pt idx="34">
                  <c:v>0.92465800360000006</c:v>
                </c:pt>
                <c:pt idx="35">
                  <c:v>0.92618447250000002</c:v>
                </c:pt>
                <c:pt idx="36">
                  <c:v>0.92769909760000002</c:v>
                </c:pt>
                <c:pt idx="37">
                  <c:v>0.92920187890000006</c:v>
                </c:pt>
                <c:pt idx="38">
                  <c:v>0.93069281640000001</c:v>
                </c:pt>
                <c:pt idx="39">
                  <c:v>0.9321719101</c:v>
                </c:pt>
                <c:pt idx="40">
                  <c:v>0.93363916000000002</c:v>
                </c:pt>
                <c:pt idx="41">
                  <c:v>0.93509456609999997</c:v>
                </c:pt>
                <c:pt idx="42">
                  <c:v>0.93653812839999995</c:v>
                </c:pt>
                <c:pt idx="43">
                  <c:v>0.93796984689999996</c:v>
                </c:pt>
                <c:pt idx="44">
                  <c:v>0.9393897216</c:v>
                </c:pt>
                <c:pt idx="45">
                  <c:v>0.94079775249999997</c:v>
                </c:pt>
                <c:pt idx="46">
                  <c:v>0.94219393959999997</c:v>
                </c:pt>
                <c:pt idx="47">
                  <c:v>0.94357828290000001</c:v>
                </c:pt>
                <c:pt idx="48">
                  <c:v>0.94495078239999997</c:v>
                </c:pt>
                <c:pt idx="49">
                  <c:v>0.94631143809999996</c:v>
                </c:pt>
                <c:pt idx="50">
                  <c:v>0.94766024999999998</c:v>
                </c:pt>
                <c:pt idx="51">
                  <c:v>0.94899721810000004</c:v>
                </c:pt>
                <c:pt idx="52">
                  <c:v>0.95032234240000002</c:v>
                </c:pt>
                <c:pt idx="53">
                  <c:v>0.95163562290000003</c:v>
                </c:pt>
                <c:pt idx="54">
                  <c:v>0.95293705959999997</c:v>
                </c:pt>
                <c:pt idx="55">
                  <c:v>0.95422665250000005</c:v>
                </c:pt>
                <c:pt idx="56">
                  <c:v>0.95550440160000005</c:v>
                </c:pt>
                <c:pt idx="57">
                  <c:v>0.95677030690000009</c:v>
                </c:pt>
                <c:pt idx="58">
                  <c:v>0.95802436840000016</c:v>
                </c:pt>
                <c:pt idx="59">
                  <c:v>0.95926658610000015</c:v>
                </c:pt>
                <c:pt idx="60">
                  <c:v>0.96049696000000018</c:v>
                </c:pt>
                <c:pt idx="61">
                  <c:v>0.96171549010000013</c:v>
                </c:pt>
                <c:pt idx="62">
                  <c:v>0.96292217640000011</c:v>
                </c:pt>
                <c:pt idx="63">
                  <c:v>0.96411701890000012</c:v>
                </c:pt>
                <c:pt idx="64">
                  <c:v>0.96530001760000017</c:v>
                </c:pt>
                <c:pt idx="65">
                  <c:v>0.96647117250000014</c:v>
                </c:pt>
                <c:pt idx="66">
                  <c:v>0.96763048360000015</c:v>
                </c:pt>
                <c:pt idx="67">
                  <c:v>0.96877795090000007</c:v>
                </c:pt>
                <c:pt idx="68">
                  <c:v>0.96991357440000014</c:v>
                </c:pt>
                <c:pt idx="69">
                  <c:v>0.97103735410000014</c:v>
                </c:pt>
                <c:pt idx="70">
                  <c:v>0.97214929000000017</c:v>
                </c:pt>
                <c:pt idx="71">
                  <c:v>0.97324938210000012</c:v>
                </c:pt>
                <c:pt idx="72">
                  <c:v>0.9743376304000001</c:v>
                </c:pt>
                <c:pt idx="73">
                  <c:v>0.97541403490000012</c:v>
                </c:pt>
                <c:pt idx="74">
                  <c:v>0.97647859560000005</c:v>
                </c:pt>
                <c:pt idx="75">
                  <c:v>0.97753131250000014</c:v>
                </c:pt>
                <c:pt idx="76">
                  <c:v>0.97857218560000014</c:v>
                </c:pt>
                <c:pt idx="77">
                  <c:v>0.97960121490000007</c:v>
                </c:pt>
                <c:pt idx="78">
                  <c:v>0.98061840040000015</c:v>
                </c:pt>
                <c:pt idx="79">
                  <c:v>0.98162374210000014</c:v>
                </c:pt>
                <c:pt idx="80">
                  <c:v>0.98261724000000006</c:v>
                </c:pt>
                <c:pt idx="81">
                  <c:v>0.98359889410000012</c:v>
                </c:pt>
                <c:pt idx="82">
                  <c:v>0.98456870440000011</c:v>
                </c:pt>
                <c:pt idx="83">
                  <c:v>0.98552667090000012</c:v>
                </c:pt>
                <c:pt idx="84">
                  <c:v>0.98647279360000006</c:v>
                </c:pt>
                <c:pt idx="85">
                  <c:v>0.98740707250000004</c:v>
                </c:pt>
                <c:pt idx="86">
                  <c:v>0.98832950760000005</c:v>
                </c:pt>
                <c:pt idx="87">
                  <c:v>0.98924009890000009</c:v>
                </c:pt>
                <c:pt idx="88">
                  <c:v>0.99013884640000005</c:v>
                </c:pt>
                <c:pt idx="89">
                  <c:v>0.99102575010000005</c:v>
                </c:pt>
                <c:pt idx="90">
                  <c:v>0.99190081000000008</c:v>
                </c:pt>
                <c:pt idx="91">
                  <c:v>0.99276402610000003</c:v>
                </c:pt>
                <c:pt idx="92">
                  <c:v>0.99361539840000013</c:v>
                </c:pt>
                <c:pt idx="93">
                  <c:v>0.99445492690000004</c:v>
                </c:pt>
                <c:pt idx="94">
                  <c:v>0.99528261160000009</c:v>
                </c:pt>
                <c:pt idx="95">
                  <c:v>0.99609845250000006</c:v>
                </c:pt>
                <c:pt idx="96">
                  <c:v>0.99690244960000007</c:v>
                </c:pt>
                <c:pt idx="97">
                  <c:v>0.99769460290000012</c:v>
                </c:pt>
                <c:pt idx="98">
                  <c:v>0.99847491240000008</c:v>
                </c:pt>
                <c:pt idx="99">
                  <c:v>0.99924337810000008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0E9-4BA8-92DE-229799C43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47176"/>
        <c:axId val="241743896"/>
      </c:scatterChart>
      <c:scatterChart>
        <c:scatterStyle val="lineMarker"/>
        <c:varyColors val="0"/>
        <c:ser>
          <c:idx val="0"/>
          <c:order val="1"/>
          <c:tx>
            <c:v>MASSE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THERMO!$B$87:$B$116</c:f>
              <c:numCache>
                <c:formatCode>General</c:formatCode>
                <c:ptCount val="30"/>
                <c:pt idx="0">
                  <c:v>1.6670000000000018</c:v>
                </c:pt>
                <c:pt idx="1">
                  <c:v>5.0000000000000044</c:v>
                </c:pt>
                <c:pt idx="2">
                  <c:v>8.3330000000000073</c:v>
                </c:pt>
                <c:pt idx="3">
                  <c:v>11.66700000000001</c:v>
                </c:pt>
                <c:pt idx="4">
                  <c:v>15</c:v>
                </c:pt>
                <c:pt idx="5">
                  <c:v>18.333000000000002</c:v>
                </c:pt>
                <c:pt idx="6">
                  <c:v>21.667000000000005</c:v>
                </c:pt>
                <c:pt idx="7">
                  <c:v>25.000000000000007</c:v>
                </c:pt>
                <c:pt idx="8">
                  <c:v>28.333000000000013</c:v>
                </c:pt>
                <c:pt idx="9">
                  <c:v>31.667000000000002</c:v>
                </c:pt>
                <c:pt idx="10">
                  <c:v>35</c:v>
                </c:pt>
                <c:pt idx="11">
                  <c:v>38.333000000000006</c:v>
                </c:pt>
                <c:pt idx="12">
                  <c:v>41.667000000000002</c:v>
                </c:pt>
                <c:pt idx="13">
                  <c:v>45.000000000000007</c:v>
                </c:pt>
                <c:pt idx="14">
                  <c:v>48.333000000000006</c:v>
                </c:pt>
                <c:pt idx="15">
                  <c:v>51.667000000000002</c:v>
                </c:pt>
                <c:pt idx="16">
                  <c:v>55.000000000000007</c:v>
                </c:pt>
                <c:pt idx="17">
                  <c:v>58.333000000000006</c:v>
                </c:pt>
                <c:pt idx="18">
                  <c:v>61.667000000000009</c:v>
                </c:pt>
                <c:pt idx="19">
                  <c:v>65</c:v>
                </c:pt>
                <c:pt idx="20">
                  <c:v>68.332999999999998</c:v>
                </c:pt>
                <c:pt idx="21">
                  <c:v>71.667000000000002</c:v>
                </c:pt>
                <c:pt idx="22">
                  <c:v>75.000000000000014</c:v>
                </c:pt>
                <c:pt idx="23">
                  <c:v>78.333000000000013</c:v>
                </c:pt>
                <c:pt idx="24">
                  <c:v>81.667000000000002</c:v>
                </c:pt>
                <c:pt idx="25">
                  <c:v>85</c:v>
                </c:pt>
                <c:pt idx="26">
                  <c:v>88.333000000000013</c:v>
                </c:pt>
                <c:pt idx="27">
                  <c:v>91.666700000000006</c:v>
                </c:pt>
                <c:pt idx="28">
                  <c:v>95</c:v>
                </c:pt>
                <c:pt idx="29">
                  <c:v>98.333300000000008</c:v>
                </c:pt>
              </c:numCache>
            </c:numRef>
          </c:xVal>
          <c:yVal>
            <c:numRef>
              <c:f>THERMO!$D$87:$D$116</c:f>
              <c:numCache>
                <c:formatCode>0.00</c:formatCode>
                <c:ptCount val="30"/>
                <c:pt idx="0">
                  <c:v>0.26861298914156934</c:v>
                </c:pt>
                <c:pt idx="1">
                  <c:v>0.14782216758860889</c:v>
                </c:pt>
                <c:pt idx="2">
                  <c:v>8.0717066174964144E-2</c:v>
                </c:pt>
                <c:pt idx="3">
                  <c:v>3.5073550501946327E-2</c:v>
                </c:pt>
                <c:pt idx="4">
                  <c:v>3.3063716451546814E-2</c:v>
                </c:pt>
                <c:pt idx="5">
                  <c:v>3.3370620774431467E-2</c:v>
                </c:pt>
                <c:pt idx="6">
                  <c:v>3.3052243392747385E-2</c:v>
                </c:pt>
                <c:pt idx="7">
                  <c:v>3.378283138701086E-2</c:v>
                </c:pt>
                <c:pt idx="8">
                  <c:v>3.3821348084408932E-2</c:v>
                </c:pt>
                <c:pt idx="9">
                  <c:v>8.1528375332923578E-2</c:v>
                </c:pt>
                <c:pt idx="10">
                  <c:v>0.14711329645564433</c:v>
                </c:pt>
                <c:pt idx="11">
                  <c:v>0.14727719729563615</c:v>
                </c:pt>
                <c:pt idx="12">
                  <c:v>9.8541282524072932E-2</c:v>
                </c:pt>
                <c:pt idx="13">
                  <c:v>3.2958000409752101E-2</c:v>
                </c:pt>
                <c:pt idx="14">
                  <c:v>3.2572833435771359E-2</c:v>
                </c:pt>
                <c:pt idx="15">
                  <c:v>3.3637369391518131E-2</c:v>
                </c:pt>
                <c:pt idx="16">
                  <c:v>3.4306494570784676E-2</c:v>
                </c:pt>
                <c:pt idx="17">
                  <c:v>3.1235402581438226E-2</c:v>
                </c:pt>
                <c:pt idx="18">
                  <c:v>3.3761934029911907E-2</c:v>
                </c:pt>
                <c:pt idx="19">
                  <c:v>0.47830362630608486</c:v>
                </c:pt>
                <c:pt idx="20">
                  <c:v>0.63802499487809883</c:v>
                </c:pt>
                <c:pt idx="21">
                  <c:v>1</c:v>
                </c:pt>
                <c:pt idx="22">
                  <c:v>0.95128047531243598</c:v>
                </c:pt>
                <c:pt idx="23">
                  <c:v>0.64302397049784887</c:v>
                </c:pt>
                <c:pt idx="24">
                  <c:v>0.7575087072321246</c:v>
                </c:pt>
                <c:pt idx="25">
                  <c:v>0.58127432903093623</c:v>
                </c:pt>
                <c:pt idx="26">
                  <c:v>0.59102642901044866</c:v>
                </c:pt>
                <c:pt idx="27">
                  <c:v>0.58385576726080723</c:v>
                </c:pt>
                <c:pt idx="28">
                  <c:v>0.57648022946117594</c:v>
                </c:pt>
                <c:pt idx="29">
                  <c:v>0.53968449088301584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E9-4BA8-92DE-229799C43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68104"/>
        <c:axId val="305836200"/>
      </c:scatterChart>
      <c:valAx>
        <c:axId val="2417471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en 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3896"/>
        <c:crosses val="autoZero"/>
        <c:crossBetween val="midCat"/>
        <c:majorUnit val="20"/>
      </c:valAx>
      <c:valAx>
        <c:axId val="241743896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Rapport de la répartition de température et de l'échauffement </a:t>
                </a:r>
                <a:r>
                  <a:rPr lang="el-GR"/>
                  <a:t>γ</a:t>
                </a:r>
                <a:r>
                  <a:rPr lang="en-US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7176"/>
        <c:crosses val="autoZero"/>
        <c:crossBetween val="midCat"/>
      </c:valAx>
      <c:valAx>
        <c:axId val="305836200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Rapport de la répartition de masse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568104"/>
        <c:crosses val="max"/>
        <c:crossBetween val="midCat"/>
        <c:majorUnit val="0.2"/>
      </c:valAx>
      <c:valAx>
        <c:axId val="372568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5836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65140164588483"/>
          <c:y val="0.92322661270744744"/>
          <c:w val="0.39395347652379981"/>
          <c:h val="6.8638509741675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4421038138511"/>
          <c:y val="5.2298592392932018E-2"/>
          <c:w val="0.74598840011014733"/>
          <c:h val="0.72786687631027258"/>
        </c:manualLayout>
      </c:layout>
      <c:scatterChart>
        <c:scatterStyle val="lineMarker"/>
        <c:varyColors val="0"/>
        <c:ser>
          <c:idx val="2"/>
          <c:order val="1"/>
          <c:tx>
            <c:v>TEMP SANS MANTEAU</c:v>
          </c:tx>
          <c:spPr>
            <a:ln w="952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THERMO!$F$88:$F$187</c:f>
              <c:numCache>
                <c:formatCode>General</c:formatCode>
                <c:ptCount val="100"/>
                <c:pt idx="0">
                  <c:v>1.0000000000000009</c:v>
                </c:pt>
                <c:pt idx="1">
                  <c:v>2.0000000000000018</c:v>
                </c:pt>
                <c:pt idx="2">
                  <c:v>3.0000000000000027</c:v>
                </c:pt>
                <c:pt idx="3">
                  <c:v>4.0000000000000036</c:v>
                </c:pt>
                <c:pt idx="4">
                  <c:v>5.0000000000000044</c:v>
                </c:pt>
                <c:pt idx="5">
                  <c:v>6.0000000000000053</c:v>
                </c:pt>
                <c:pt idx="6">
                  <c:v>7.0000000000000062</c:v>
                </c:pt>
                <c:pt idx="7">
                  <c:v>8.0000000000000071</c:v>
                </c:pt>
                <c:pt idx="8">
                  <c:v>9.0000000000000071</c:v>
                </c:pt>
                <c:pt idx="9">
                  <c:v>10.000000000000009</c:v>
                </c:pt>
                <c:pt idx="10">
                  <c:v>11.000000000000011</c:v>
                </c:pt>
                <c:pt idx="11">
                  <c:v>12.000000000000011</c:v>
                </c:pt>
                <c:pt idx="12">
                  <c:v>13.000000000000011</c:v>
                </c:pt>
                <c:pt idx="13">
                  <c:v>14.000000000000012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18.000000000000004</c:v>
                </c:pt>
                <c:pt idx="18">
                  <c:v>19.000000000000004</c:v>
                </c:pt>
                <c:pt idx="19">
                  <c:v>20.000000000000004</c:v>
                </c:pt>
                <c:pt idx="20">
                  <c:v>21.000000000000004</c:v>
                </c:pt>
                <c:pt idx="21">
                  <c:v>22.000000000000007</c:v>
                </c:pt>
                <c:pt idx="22">
                  <c:v>23.000000000000007</c:v>
                </c:pt>
                <c:pt idx="23">
                  <c:v>24.000000000000007</c:v>
                </c:pt>
                <c:pt idx="24">
                  <c:v>25.000000000000007</c:v>
                </c:pt>
                <c:pt idx="25">
                  <c:v>26.000000000000011</c:v>
                </c:pt>
                <c:pt idx="26">
                  <c:v>27.000000000000011</c:v>
                </c:pt>
                <c:pt idx="27">
                  <c:v>28.000000000000011</c:v>
                </c:pt>
                <c:pt idx="28">
                  <c:v>29.000000000000011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36.000000000000007</c:v>
                </c:pt>
                <c:pt idx="36">
                  <c:v>37.000000000000007</c:v>
                </c:pt>
                <c:pt idx="37">
                  <c:v>38.000000000000007</c:v>
                </c:pt>
                <c:pt idx="38">
                  <c:v>39.000000000000007</c:v>
                </c:pt>
                <c:pt idx="39">
                  <c:v>40.000000000000007</c:v>
                </c:pt>
                <c:pt idx="40">
                  <c:v>41.000000000000007</c:v>
                </c:pt>
                <c:pt idx="41">
                  <c:v>42</c:v>
                </c:pt>
                <c:pt idx="42">
                  <c:v>43</c:v>
                </c:pt>
                <c:pt idx="43">
                  <c:v>44.000000000000007</c:v>
                </c:pt>
                <c:pt idx="44">
                  <c:v>45.000000000000007</c:v>
                </c:pt>
                <c:pt idx="45">
                  <c:v>46.000000000000007</c:v>
                </c:pt>
                <c:pt idx="46">
                  <c:v>47.000000000000007</c:v>
                </c:pt>
                <c:pt idx="47">
                  <c:v>48.000000000000007</c:v>
                </c:pt>
                <c:pt idx="48">
                  <c:v>49.000000000000007</c:v>
                </c:pt>
                <c:pt idx="49">
                  <c:v>50</c:v>
                </c:pt>
                <c:pt idx="50">
                  <c:v>51.000000000000007</c:v>
                </c:pt>
                <c:pt idx="51">
                  <c:v>52.000000000000007</c:v>
                </c:pt>
                <c:pt idx="52">
                  <c:v>53.000000000000007</c:v>
                </c:pt>
                <c:pt idx="53">
                  <c:v>54.000000000000007</c:v>
                </c:pt>
                <c:pt idx="54">
                  <c:v>55.000000000000007</c:v>
                </c:pt>
                <c:pt idx="55">
                  <c:v>56.000000000000007</c:v>
                </c:pt>
                <c:pt idx="56">
                  <c:v>57.000000000000107</c:v>
                </c:pt>
                <c:pt idx="57">
                  <c:v>58.000000000000107</c:v>
                </c:pt>
                <c:pt idx="58">
                  <c:v>59.000000000000107</c:v>
                </c:pt>
                <c:pt idx="59">
                  <c:v>60.000000000000107</c:v>
                </c:pt>
                <c:pt idx="60">
                  <c:v>61.000000000000099</c:v>
                </c:pt>
                <c:pt idx="61">
                  <c:v>62.000000000000107</c:v>
                </c:pt>
                <c:pt idx="62">
                  <c:v>63.000000000000114</c:v>
                </c:pt>
                <c:pt idx="63">
                  <c:v>64.000000000000114</c:v>
                </c:pt>
                <c:pt idx="64">
                  <c:v>65.000000000000114</c:v>
                </c:pt>
                <c:pt idx="65">
                  <c:v>66.000000000000114</c:v>
                </c:pt>
                <c:pt idx="66">
                  <c:v>67.000000000000114</c:v>
                </c:pt>
                <c:pt idx="67">
                  <c:v>68.000000000000114</c:v>
                </c:pt>
                <c:pt idx="68">
                  <c:v>69.000000000000099</c:v>
                </c:pt>
                <c:pt idx="69">
                  <c:v>70.000000000000099</c:v>
                </c:pt>
                <c:pt idx="70">
                  <c:v>71.000000000000099</c:v>
                </c:pt>
                <c:pt idx="71">
                  <c:v>72.000000000000099</c:v>
                </c:pt>
                <c:pt idx="72">
                  <c:v>73.000000000000099</c:v>
                </c:pt>
                <c:pt idx="73">
                  <c:v>74.000000000000114</c:v>
                </c:pt>
                <c:pt idx="74">
                  <c:v>75.000000000000114</c:v>
                </c:pt>
                <c:pt idx="75">
                  <c:v>76.000000000000114</c:v>
                </c:pt>
                <c:pt idx="76">
                  <c:v>77.000000000000114</c:v>
                </c:pt>
                <c:pt idx="77">
                  <c:v>78.000000000000099</c:v>
                </c:pt>
                <c:pt idx="78">
                  <c:v>79.000000000000099</c:v>
                </c:pt>
                <c:pt idx="79">
                  <c:v>80.000000000000099</c:v>
                </c:pt>
                <c:pt idx="80">
                  <c:v>81.000000000000099</c:v>
                </c:pt>
                <c:pt idx="81">
                  <c:v>82.000000000000099</c:v>
                </c:pt>
                <c:pt idx="82">
                  <c:v>83.000000000000099</c:v>
                </c:pt>
                <c:pt idx="83">
                  <c:v>84.000000000000099</c:v>
                </c:pt>
                <c:pt idx="84">
                  <c:v>85.000000000000099</c:v>
                </c:pt>
                <c:pt idx="85">
                  <c:v>86.000000000000099</c:v>
                </c:pt>
                <c:pt idx="86">
                  <c:v>87.000000000000099</c:v>
                </c:pt>
                <c:pt idx="87">
                  <c:v>88.000000000000099</c:v>
                </c:pt>
                <c:pt idx="88">
                  <c:v>89.000000000000114</c:v>
                </c:pt>
                <c:pt idx="89">
                  <c:v>90.000000000000099</c:v>
                </c:pt>
                <c:pt idx="90">
                  <c:v>91.000000000000099</c:v>
                </c:pt>
                <c:pt idx="91">
                  <c:v>92.000000000000099</c:v>
                </c:pt>
                <c:pt idx="92">
                  <c:v>93.000000000000099</c:v>
                </c:pt>
                <c:pt idx="93">
                  <c:v>94.000000000000099</c:v>
                </c:pt>
                <c:pt idx="94">
                  <c:v>95.000000000000099</c:v>
                </c:pt>
                <c:pt idx="95">
                  <c:v>96.000000000000099</c:v>
                </c:pt>
                <c:pt idx="96">
                  <c:v>97.000000000000099</c:v>
                </c:pt>
                <c:pt idx="97">
                  <c:v>98.000000000000099</c:v>
                </c:pt>
                <c:pt idx="98">
                  <c:v>99.000000000000099</c:v>
                </c:pt>
                <c:pt idx="99">
                  <c:v>100</c:v>
                </c:pt>
              </c:numCache>
            </c:numRef>
          </c:xVal>
          <c:yVal>
            <c:numRef>
              <c:f>THERMO!$K$88:$K$187</c:f>
              <c:numCache>
                <c:formatCode>0.00</c:formatCode>
                <c:ptCount val="100"/>
                <c:pt idx="0">
                  <c:v>0.76315895838288994</c:v>
                </c:pt>
                <c:pt idx="1">
                  <c:v>0.76455364516586344</c:v>
                </c:pt>
                <c:pt idx="2">
                  <c:v>0.76459771241535845</c:v>
                </c:pt>
                <c:pt idx="3">
                  <c:v>0.76529603705696703</c:v>
                </c:pt>
                <c:pt idx="4">
                  <c:v>0.76619972091302602</c:v>
                </c:pt>
                <c:pt idx="5">
                  <c:v>0.7670152233098777</c:v>
                </c:pt>
                <c:pt idx="6">
                  <c:v>0.76761029553881999</c:v>
                </c:pt>
                <c:pt idx="7">
                  <c:v>0.76806709067767653</c:v>
                </c:pt>
                <c:pt idx="8">
                  <c:v>0.76850785709306058</c:v>
                </c:pt>
                <c:pt idx="9">
                  <c:v>0.76899871913932327</c:v>
                </c:pt>
                <c:pt idx="10">
                  <c:v>0.76962584881521046</c:v>
                </c:pt>
                <c:pt idx="11">
                  <c:v>0.77038924612072235</c:v>
                </c:pt>
                <c:pt idx="12">
                  <c:v>0.7712388154249803</c:v>
                </c:pt>
                <c:pt idx="13">
                  <c:v>0.77217254726752271</c:v>
                </c:pt>
                <c:pt idx="14">
                  <c:v>0.77322551328598688</c:v>
                </c:pt>
                <c:pt idx="15">
                  <c:v>0.77429450802792332</c:v>
                </c:pt>
                <c:pt idx="16">
                  <c:v>0.77544867003837537</c:v>
                </c:pt>
                <c:pt idx="17">
                  <c:v>0.77661986550253026</c:v>
                </c:pt>
                <c:pt idx="18">
                  <c:v>0.77789225695867303</c:v>
                </c:pt>
                <c:pt idx="19">
                  <c:v>0.77919771059199139</c:v>
                </c:pt>
                <c:pt idx="20">
                  <c:v>0.78057129804012204</c:v>
                </c:pt>
                <c:pt idx="21">
                  <c:v>0.78194488548825269</c:v>
                </c:pt>
                <c:pt idx="22">
                  <c:v>0.78345172637531613</c:v>
                </c:pt>
                <c:pt idx="23">
                  <c:v>0.7849766054463132</c:v>
                </c:pt>
                <c:pt idx="24">
                  <c:v>0.7865686136018919</c:v>
                </c:pt>
                <c:pt idx="25">
                  <c:v>0.78827885120316155</c:v>
                </c:pt>
                <c:pt idx="26">
                  <c:v>0.79012435170382522</c:v>
                </c:pt>
                <c:pt idx="27">
                  <c:v>0.79203698128907063</c:v>
                </c:pt>
                <c:pt idx="28">
                  <c:v>0.79410291195764349</c:v>
                </c:pt>
                <c:pt idx="29">
                  <c:v>0.79632013424908288</c:v>
                </c:pt>
                <c:pt idx="30">
                  <c:v>0.79869065762384994</c:v>
                </c:pt>
                <c:pt idx="31">
                  <c:v>0.8012295060751865</c:v>
                </c:pt>
                <c:pt idx="32">
                  <c:v>0.80380242143392922</c:v>
                </c:pt>
                <c:pt idx="33">
                  <c:v>0.80628916479392587</c:v>
                </c:pt>
                <c:pt idx="34">
                  <c:v>0.8085534685255521</c:v>
                </c:pt>
                <c:pt idx="35">
                  <c:v>0.81066246171338951</c:v>
                </c:pt>
                <c:pt idx="36">
                  <c:v>0.81256705345678992</c:v>
                </c:pt>
                <c:pt idx="37">
                  <c:v>0.81429930120269833</c:v>
                </c:pt>
                <c:pt idx="38">
                  <c:v>0.81584317622764235</c:v>
                </c:pt>
                <c:pt idx="39">
                  <c:v>0.81723073597856699</c:v>
                </c:pt>
                <c:pt idx="40">
                  <c:v>0.81841288955482405</c:v>
                </c:pt>
                <c:pt idx="41">
                  <c:v>0.81954193330951064</c:v>
                </c:pt>
                <c:pt idx="42">
                  <c:v>0.82073609668831782</c:v>
                </c:pt>
                <c:pt idx="43">
                  <c:v>0.82213164732086996</c:v>
                </c:pt>
                <c:pt idx="44">
                  <c:v>0.82371155175346411</c:v>
                </c:pt>
                <c:pt idx="45">
                  <c:v>0.82556097725461552</c:v>
                </c:pt>
                <c:pt idx="46">
                  <c:v>0.82762681400275406</c:v>
                </c:pt>
                <c:pt idx="47">
                  <c:v>0.82992710018181293</c:v>
                </c:pt>
                <c:pt idx="48">
                  <c:v>0.83249389323873735</c:v>
                </c:pt>
                <c:pt idx="49">
                  <c:v>0.83517590155066079</c:v>
                </c:pt>
                <c:pt idx="50">
                  <c:v>0.83814145019415287</c:v>
                </c:pt>
                <c:pt idx="51">
                  <c:v>0.84130336244023707</c:v>
                </c:pt>
                <c:pt idx="52">
                  <c:v>0.84473077683395603</c:v>
                </c:pt>
                <c:pt idx="53">
                  <c:v>0.84838862173767315</c:v>
                </c:pt>
                <c:pt idx="54">
                  <c:v>0.85232598805203641</c:v>
                </c:pt>
                <c:pt idx="55">
                  <c:v>0.85657694268445184</c:v>
                </c:pt>
                <c:pt idx="56">
                  <c:v>0.86118856707510649</c:v>
                </c:pt>
                <c:pt idx="57">
                  <c:v>0.86611177032335218</c:v>
                </c:pt>
                <c:pt idx="58">
                  <c:v>0.87149382513113283</c:v>
                </c:pt>
                <c:pt idx="59">
                  <c:v>0.87740186058303027</c:v>
                </c:pt>
                <c:pt idx="60">
                  <c:v>0.88384688175136383</c:v>
                </c:pt>
                <c:pt idx="61">
                  <c:v>0.8909982184429337</c:v>
                </c:pt>
                <c:pt idx="62">
                  <c:v>0.89907926805612381</c:v>
                </c:pt>
                <c:pt idx="63">
                  <c:v>0.90815314075459308</c:v>
                </c:pt>
                <c:pt idx="64">
                  <c:v>0.91855744446149434</c:v>
                </c:pt>
                <c:pt idx="65">
                  <c:v>0.93078404595332032</c:v>
                </c:pt>
                <c:pt idx="66">
                  <c:v>0.94123145913970307</c:v>
                </c:pt>
                <c:pt idx="67">
                  <c:v>0.94976643058170973</c:v>
                </c:pt>
                <c:pt idx="68">
                  <c:v>0.95762116252625851</c:v>
                </c:pt>
                <c:pt idx="69">
                  <c:v>0.96474455461224062</c:v>
                </c:pt>
                <c:pt idx="70">
                  <c:v>0.97103139192674526</c:v>
                </c:pt>
                <c:pt idx="71">
                  <c:v>0.97648966535140058</c:v>
                </c:pt>
                <c:pt idx="72">
                  <c:v>0.981065260334405</c:v>
                </c:pt>
                <c:pt idx="73">
                  <c:v>0.98472410996835269</c:v>
                </c:pt>
                <c:pt idx="74">
                  <c:v>0.98761348695518758</c:v>
                </c:pt>
                <c:pt idx="75">
                  <c:v>0.98980353457018322</c:v>
                </c:pt>
                <c:pt idx="76">
                  <c:v>0.99151066406032651</c:v>
                </c:pt>
                <c:pt idx="77">
                  <c:v>0.99290621469287865</c:v>
                </c:pt>
                <c:pt idx="78">
                  <c:v>0.99408836826913582</c:v>
                </c:pt>
                <c:pt idx="79">
                  <c:v>0.99504210079585587</c:v>
                </c:pt>
                <c:pt idx="80">
                  <c:v>0.99578444572674241</c:v>
                </c:pt>
                <c:pt idx="81">
                  <c:v>0.99634243685758661</c:v>
                </c:pt>
                <c:pt idx="82">
                  <c:v>0.99665497348519105</c:v>
                </c:pt>
                <c:pt idx="83">
                  <c:v>0.99690138575844434</c:v>
                </c:pt>
                <c:pt idx="84">
                  <c:v>0.99706263076318224</c:v>
                </c:pt>
                <c:pt idx="85">
                  <c:v>0.99714674634124978</c:v>
                </c:pt>
                <c:pt idx="86">
                  <c:v>0.99731602918783269</c:v>
                </c:pt>
                <c:pt idx="87">
                  <c:v>0.99743722586399797</c:v>
                </c:pt>
                <c:pt idx="88">
                  <c:v>0.99757646072409711</c:v>
                </c:pt>
                <c:pt idx="89">
                  <c:v>0.9977497624916023</c:v>
                </c:pt>
                <c:pt idx="90">
                  <c:v>0.99789000208193213</c:v>
                </c:pt>
                <c:pt idx="91">
                  <c:v>0.9980993802173046</c:v>
                </c:pt>
                <c:pt idx="92">
                  <c:v>0.99819454782790884</c:v>
                </c:pt>
                <c:pt idx="93">
                  <c:v>0.99833981106939162</c:v>
                </c:pt>
                <c:pt idx="94">
                  <c:v>0.99846703612694077</c:v>
                </c:pt>
                <c:pt idx="95">
                  <c:v>0.99861430882888458</c:v>
                </c:pt>
                <c:pt idx="96">
                  <c:v>0.99872851935365325</c:v>
                </c:pt>
                <c:pt idx="97">
                  <c:v>0.99875957207036747</c:v>
                </c:pt>
                <c:pt idx="98">
                  <c:v>0.99879263424754305</c:v>
                </c:pt>
                <c:pt idx="99">
                  <c:v>0.99880765824078477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3C-4EB4-BDB4-808CD8F3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47176"/>
        <c:axId val="241743896"/>
      </c:scatterChart>
      <c:scatterChart>
        <c:scatterStyle val="lineMarker"/>
        <c:varyColors val="0"/>
        <c:ser>
          <c:idx val="0"/>
          <c:order val="0"/>
          <c:tx>
            <c:v>MASSE SANS MANTEAU</c:v>
          </c:tx>
          <c:spPr>
            <a:ln w="952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THERMO!$B$87:$B$116</c:f>
              <c:numCache>
                <c:formatCode>General</c:formatCode>
                <c:ptCount val="30"/>
                <c:pt idx="0">
                  <c:v>1.6670000000000018</c:v>
                </c:pt>
                <c:pt idx="1">
                  <c:v>5.0000000000000044</c:v>
                </c:pt>
                <c:pt idx="2">
                  <c:v>8.3330000000000073</c:v>
                </c:pt>
                <c:pt idx="3">
                  <c:v>11.66700000000001</c:v>
                </c:pt>
                <c:pt idx="4">
                  <c:v>15</c:v>
                </c:pt>
                <c:pt idx="5">
                  <c:v>18.333000000000002</c:v>
                </c:pt>
                <c:pt idx="6">
                  <c:v>21.667000000000005</c:v>
                </c:pt>
                <c:pt idx="7">
                  <c:v>25.000000000000007</c:v>
                </c:pt>
                <c:pt idx="8">
                  <c:v>28.333000000000013</c:v>
                </c:pt>
                <c:pt idx="9">
                  <c:v>31.667000000000002</c:v>
                </c:pt>
                <c:pt idx="10">
                  <c:v>35</c:v>
                </c:pt>
                <c:pt idx="11">
                  <c:v>38.333000000000006</c:v>
                </c:pt>
                <c:pt idx="12">
                  <c:v>41.667000000000002</c:v>
                </c:pt>
                <c:pt idx="13">
                  <c:v>45.000000000000007</c:v>
                </c:pt>
                <c:pt idx="14">
                  <c:v>48.333000000000006</c:v>
                </c:pt>
                <c:pt idx="15">
                  <c:v>51.667000000000002</c:v>
                </c:pt>
                <c:pt idx="16">
                  <c:v>55.000000000000007</c:v>
                </c:pt>
                <c:pt idx="17">
                  <c:v>58.333000000000006</c:v>
                </c:pt>
                <c:pt idx="18">
                  <c:v>61.667000000000009</c:v>
                </c:pt>
                <c:pt idx="19">
                  <c:v>65</c:v>
                </c:pt>
                <c:pt idx="20">
                  <c:v>68.332999999999998</c:v>
                </c:pt>
                <c:pt idx="21">
                  <c:v>71.667000000000002</c:v>
                </c:pt>
                <c:pt idx="22">
                  <c:v>75.000000000000014</c:v>
                </c:pt>
                <c:pt idx="23">
                  <c:v>78.333000000000013</c:v>
                </c:pt>
                <c:pt idx="24">
                  <c:v>81.667000000000002</c:v>
                </c:pt>
                <c:pt idx="25">
                  <c:v>85</c:v>
                </c:pt>
                <c:pt idx="26">
                  <c:v>88.333000000000013</c:v>
                </c:pt>
                <c:pt idx="27">
                  <c:v>91.666700000000006</c:v>
                </c:pt>
                <c:pt idx="28">
                  <c:v>95</c:v>
                </c:pt>
                <c:pt idx="29">
                  <c:v>98.333300000000008</c:v>
                </c:pt>
              </c:numCache>
            </c:numRef>
          </c:xVal>
          <c:yVal>
            <c:numRef>
              <c:f>THERMO!$D$87:$D$116</c:f>
              <c:numCache>
                <c:formatCode>0.00</c:formatCode>
                <c:ptCount val="30"/>
                <c:pt idx="0">
                  <c:v>0.26861298914156934</c:v>
                </c:pt>
                <c:pt idx="1">
                  <c:v>0.14782216758860889</c:v>
                </c:pt>
                <c:pt idx="2">
                  <c:v>8.0717066174964144E-2</c:v>
                </c:pt>
                <c:pt idx="3">
                  <c:v>3.5073550501946327E-2</c:v>
                </c:pt>
                <c:pt idx="4">
                  <c:v>3.3063716451546814E-2</c:v>
                </c:pt>
                <c:pt idx="5">
                  <c:v>3.3370620774431467E-2</c:v>
                </c:pt>
                <c:pt idx="6">
                  <c:v>3.3052243392747385E-2</c:v>
                </c:pt>
                <c:pt idx="7">
                  <c:v>3.378283138701086E-2</c:v>
                </c:pt>
                <c:pt idx="8">
                  <c:v>3.3821348084408932E-2</c:v>
                </c:pt>
                <c:pt idx="9">
                  <c:v>8.1528375332923578E-2</c:v>
                </c:pt>
                <c:pt idx="10">
                  <c:v>0.14711329645564433</c:v>
                </c:pt>
                <c:pt idx="11">
                  <c:v>0.14727719729563615</c:v>
                </c:pt>
                <c:pt idx="12">
                  <c:v>9.8541282524072932E-2</c:v>
                </c:pt>
                <c:pt idx="13">
                  <c:v>3.2958000409752101E-2</c:v>
                </c:pt>
                <c:pt idx="14">
                  <c:v>3.2572833435771359E-2</c:v>
                </c:pt>
                <c:pt idx="15">
                  <c:v>3.3637369391518131E-2</c:v>
                </c:pt>
                <c:pt idx="16">
                  <c:v>3.4306494570784676E-2</c:v>
                </c:pt>
                <c:pt idx="17">
                  <c:v>3.1235402581438226E-2</c:v>
                </c:pt>
                <c:pt idx="18">
                  <c:v>3.3761934029911907E-2</c:v>
                </c:pt>
                <c:pt idx="19">
                  <c:v>0.47830362630608486</c:v>
                </c:pt>
                <c:pt idx="20">
                  <c:v>0.63802499487809883</c:v>
                </c:pt>
                <c:pt idx="21">
                  <c:v>1</c:v>
                </c:pt>
                <c:pt idx="22">
                  <c:v>0.95128047531243598</c:v>
                </c:pt>
                <c:pt idx="23">
                  <c:v>0.64302397049784887</c:v>
                </c:pt>
                <c:pt idx="24">
                  <c:v>0.7575087072321246</c:v>
                </c:pt>
                <c:pt idx="25">
                  <c:v>0.58127432903093623</c:v>
                </c:pt>
                <c:pt idx="26">
                  <c:v>0.59102642901044866</c:v>
                </c:pt>
                <c:pt idx="27">
                  <c:v>0.58385576726080723</c:v>
                </c:pt>
                <c:pt idx="28">
                  <c:v>0.57648022946117594</c:v>
                </c:pt>
                <c:pt idx="29">
                  <c:v>0.53968449088301584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23C-4EB4-BDB4-808CD8F3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68104"/>
        <c:axId val="305836200"/>
      </c:scatterChart>
      <c:valAx>
        <c:axId val="2417471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en 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3896"/>
        <c:crosses val="autoZero"/>
        <c:crossBetween val="midCat"/>
        <c:majorUnit val="20"/>
      </c:valAx>
      <c:valAx>
        <c:axId val="241743896"/>
        <c:scaling>
          <c:orientation val="minMax"/>
          <c:max val="1.05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Rapport de la répartition de température 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7176"/>
        <c:crosses val="autoZero"/>
        <c:crossBetween val="midCat"/>
      </c:valAx>
      <c:valAx>
        <c:axId val="305836200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Rapport de la répartition de masse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568104"/>
        <c:crosses val="max"/>
        <c:crossBetween val="midCat"/>
        <c:majorUnit val="0.2"/>
      </c:valAx>
      <c:valAx>
        <c:axId val="372568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5836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670315296709348E-3"/>
          <c:y val="0.91323075771188966"/>
          <c:w val="0.97978004956629494"/>
          <c:h val="7.2505989817310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4421038138511"/>
          <c:y val="5.2298592392932018E-2"/>
          <c:w val="0.74598840011014733"/>
          <c:h val="0.72786687631027258"/>
        </c:manualLayout>
      </c:layout>
      <c:scatterChart>
        <c:scatterStyle val="lineMarker"/>
        <c:varyColors val="0"/>
        <c:ser>
          <c:idx val="2"/>
          <c:order val="2"/>
          <c:tx>
            <c:v>TEMP SANS MANTEAU</c:v>
          </c:tx>
          <c:spPr>
            <a:ln w="952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THERMO!$F$88:$F$187</c:f>
              <c:numCache>
                <c:formatCode>General</c:formatCode>
                <c:ptCount val="100"/>
                <c:pt idx="0">
                  <c:v>1.0000000000000009</c:v>
                </c:pt>
                <c:pt idx="1">
                  <c:v>2.0000000000000018</c:v>
                </c:pt>
                <c:pt idx="2">
                  <c:v>3.0000000000000027</c:v>
                </c:pt>
                <c:pt idx="3">
                  <c:v>4.0000000000000036</c:v>
                </c:pt>
                <c:pt idx="4">
                  <c:v>5.0000000000000044</c:v>
                </c:pt>
                <c:pt idx="5">
                  <c:v>6.0000000000000053</c:v>
                </c:pt>
                <c:pt idx="6">
                  <c:v>7.0000000000000062</c:v>
                </c:pt>
                <c:pt idx="7">
                  <c:v>8.0000000000000071</c:v>
                </c:pt>
                <c:pt idx="8">
                  <c:v>9.0000000000000071</c:v>
                </c:pt>
                <c:pt idx="9">
                  <c:v>10.000000000000009</c:v>
                </c:pt>
                <c:pt idx="10">
                  <c:v>11.000000000000011</c:v>
                </c:pt>
                <c:pt idx="11">
                  <c:v>12.000000000000011</c:v>
                </c:pt>
                <c:pt idx="12">
                  <c:v>13.000000000000011</c:v>
                </c:pt>
                <c:pt idx="13">
                  <c:v>14.000000000000012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18.000000000000004</c:v>
                </c:pt>
                <c:pt idx="18">
                  <c:v>19.000000000000004</c:v>
                </c:pt>
                <c:pt idx="19">
                  <c:v>20.000000000000004</c:v>
                </c:pt>
                <c:pt idx="20">
                  <c:v>21.000000000000004</c:v>
                </c:pt>
                <c:pt idx="21">
                  <c:v>22.000000000000007</c:v>
                </c:pt>
                <c:pt idx="22">
                  <c:v>23.000000000000007</c:v>
                </c:pt>
                <c:pt idx="23">
                  <c:v>24.000000000000007</c:v>
                </c:pt>
                <c:pt idx="24">
                  <c:v>25.000000000000007</c:v>
                </c:pt>
                <c:pt idx="25">
                  <c:v>26.000000000000011</c:v>
                </c:pt>
                <c:pt idx="26">
                  <c:v>27.000000000000011</c:v>
                </c:pt>
                <c:pt idx="27">
                  <c:v>28.000000000000011</c:v>
                </c:pt>
                <c:pt idx="28">
                  <c:v>29.000000000000011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36.000000000000007</c:v>
                </c:pt>
                <c:pt idx="36">
                  <c:v>37.000000000000007</c:v>
                </c:pt>
                <c:pt idx="37">
                  <c:v>38.000000000000007</c:v>
                </c:pt>
                <c:pt idx="38">
                  <c:v>39.000000000000007</c:v>
                </c:pt>
                <c:pt idx="39">
                  <c:v>40.000000000000007</c:v>
                </c:pt>
                <c:pt idx="40">
                  <c:v>41.000000000000007</c:v>
                </c:pt>
                <c:pt idx="41">
                  <c:v>42</c:v>
                </c:pt>
                <c:pt idx="42">
                  <c:v>43</c:v>
                </c:pt>
                <c:pt idx="43">
                  <c:v>44.000000000000007</c:v>
                </c:pt>
                <c:pt idx="44">
                  <c:v>45.000000000000007</c:v>
                </c:pt>
                <c:pt idx="45">
                  <c:v>46.000000000000007</c:v>
                </c:pt>
                <c:pt idx="46">
                  <c:v>47.000000000000007</c:v>
                </c:pt>
                <c:pt idx="47">
                  <c:v>48.000000000000007</c:v>
                </c:pt>
                <c:pt idx="48">
                  <c:v>49.000000000000007</c:v>
                </c:pt>
                <c:pt idx="49">
                  <c:v>50</c:v>
                </c:pt>
                <c:pt idx="50">
                  <c:v>51.000000000000007</c:v>
                </c:pt>
                <c:pt idx="51">
                  <c:v>52.000000000000007</c:v>
                </c:pt>
                <c:pt idx="52">
                  <c:v>53.000000000000007</c:v>
                </c:pt>
                <c:pt idx="53">
                  <c:v>54.000000000000007</c:v>
                </c:pt>
                <c:pt idx="54">
                  <c:v>55.000000000000007</c:v>
                </c:pt>
                <c:pt idx="55">
                  <c:v>56.000000000000007</c:v>
                </c:pt>
                <c:pt idx="56">
                  <c:v>57.000000000000107</c:v>
                </c:pt>
                <c:pt idx="57">
                  <c:v>58.000000000000107</c:v>
                </c:pt>
                <c:pt idx="58">
                  <c:v>59.000000000000107</c:v>
                </c:pt>
                <c:pt idx="59">
                  <c:v>60.000000000000107</c:v>
                </c:pt>
                <c:pt idx="60">
                  <c:v>61.000000000000099</c:v>
                </c:pt>
                <c:pt idx="61">
                  <c:v>62.000000000000107</c:v>
                </c:pt>
                <c:pt idx="62">
                  <c:v>63.000000000000114</c:v>
                </c:pt>
                <c:pt idx="63">
                  <c:v>64.000000000000114</c:v>
                </c:pt>
                <c:pt idx="64">
                  <c:v>65.000000000000114</c:v>
                </c:pt>
                <c:pt idx="65">
                  <c:v>66.000000000000114</c:v>
                </c:pt>
                <c:pt idx="66">
                  <c:v>67.000000000000114</c:v>
                </c:pt>
                <c:pt idx="67">
                  <c:v>68.000000000000114</c:v>
                </c:pt>
                <c:pt idx="68">
                  <c:v>69.000000000000099</c:v>
                </c:pt>
                <c:pt idx="69">
                  <c:v>70.000000000000099</c:v>
                </c:pt>
                <c:pt idx="70">
                  <c:v>71.000000000000099</c:v>
                </c:pt>
                <c:pt idx="71">
                  <c:v>72.000000000000099</c:v>
                </c:pt>
                <c:pt idx="72">
                  <c:v>73.000000000000099</c:v>
                </c:pt>
                <c:pt idx="73">
                  <c:v>74.000000000000114</c:v>
                </c:pt>
                <c:pt idx="74">
                  <c:v>75.000000000000114</c:v>
                </c:pt>
                <c:pt idx="75">
                  <c:v>76.000000000000114</c:v>
                </c:pt>
                <c:pt idx="76">
                  <c:v>77.000000000000114</c:v>
                </c:pt>
                <c:pt idx="77">
                  <c:v>78.000000000000099</c:v>
                </c:pt>
                <c:pt idx="78">
                  <c:v>79.000000000000099</c:v>
                </c:pt>
                <c:pt idx="79">
                  <c:v>80.000000000000099</c:v>
                </c:pt>
                <c:pt idx="80">
                  <c:v>81.000000000000099</c:v>
                </c:pt>
                <c:pt idx="81">
                  <c:v>82.000000000000099</c:v>
                </c:pt>
                <c:pt idx="82">
                  <c:v>83.000000000000099</c:v>
                </c:pt>
                <c:pt idx="83">
                  <c:v>84.000000000000099</c:v>
                </c:pt>
                <c:pt idx="84">
                  <c:v>85.000000000000099</c:v>
                </c:pt>
                <c:pt idx="85">
                  <c:v>86.000000000000099</c:v>
                </c:pt>
                <c:pt idx="86">
                  <c:v>87.000000000000099</c:v>
                </c:pt>
                <c:pt idx="87">
                  <c:v>88.000000000000099</c:v>
                </c:pt>
                <c:pt idx="88">
                  <c:v>89.000000000000114</c:v>
                </c:pt>
                <c:pt idx="89">
                  <c:v>90.000000000000099</c:v>
                </c:pt>
                <c:pt idx="90">
                  <c:v>91.000000000000099</c:v>
                </c:pt>
                <c:pt idx="91">
                  <c:v>92.000000000000099</c:v>
                </c:pt>
                <c:pt idx="92">
                  <c:v>93.000000000000099</c:v>
                </c:pt>
                <c:pt idx="93">
                  <c:v>94.000000000000099</c:v>
                </c:pt>
                <c:pt idx="94">
                  <c:v>95.000000000000099</c:v>
                </c:pt>
                <c:pt idx="95">
                  <c:v>96.000000000000099</c:v>
                </c:pt>
                <c:pt idx="96">
                  <c:v>97.000000000000099</c:v>
                </c:pt>
                <c:pt idx="97">
                  <c:v>98.000000000000099</c:v>
                </c:pt>
                <c:pt idx="98">
                  <c:v>99.000000000000099</c:v>
                </c:pt>
                <c:pt idx="99">
                  <c:v>100</c:v>
                </c:pt>
              </c:numCache>
            </c:numRef>
          </c:xVal>
          <c:yVal>
            <c:numRef>
              <c:f>THERMO!$K$88:$K$187</c:f>
              <c:numCache>
                <c:formatCode>0.00</c:formatCode>
                <c:ptCount val="100"/>
                <c:pt idx="0">
                  <c:v>0.76315895838288994</c:v>
                </c:pt>
                <c:pt idx="1">
                  <c:v>0.76455364516586344</c:v>
                </c:pt>
                <c:pt idx="2">
                  <c:v>0.76459771241535845</c:v>
                </c:pt>
                <c:pt idx="3">
                  <c:v>0.76529603705696703</c:v>
                </c:pt>
                <c:pt idx="4">
                  <c:v>0.76619972091302602</c:v>
                </c:pt>
                <c:pt idx="5">
                  <c:v>0.7670152233098777</c:v>
                </c:pt>
                <c:pt idx="6">
                  <c:v>0.76761029553881999</c:v>
                </c:pt>
                <c:pt idx="7">
                  <c:v>0.76806709067767653</c:v>
                </c:pt>
                <c:pt idx="8">
                  <c:v>0.76850785709306058</c:v>
                </c:pt>
                <c:pt idx="9">
                  <c:v>0.76899871913932327</c:v>
                </c:pt>
                <c:pt idx="10">
                  <c:v>0.76962584881521046</c:v>
                </c:pt>
                <c:pt idx="11">
                  <c:v>0.77038924612072235</c:v>
                </c:pt>
                <c:pt idx="12">
                  <c:v>0.7712388154249803</c:v>
                </c:pt>
                <c:pt idx="13">
                  <c:v>0.77217254726752271</c:v>
                </c:pt>
                <c:pt idx="14">
                  <c:v>0.77322551328598688</c:v>
                </c:pt>
                <c:pt idx="15">
                  <c:v>0.77429450802792332</c:v>
                </c:pt>
                <c:pt idx="16">
                  <c:v>0.77544867003837537</c:v>
                </c:pt>
                <c:pt idx="17">
                  <c:v>0.77661986550253026</c:v>
                </c:pt>
                <c:pt idx="18">
                  <c:v>0.77789225695867303</c:v>
                </c:pt>
                <c:pt idx="19">
                  <c:v>0.77919771059199139</c:v>
                </c:pt>
                <c:pt idx="20">
                  <c:v>0.78057129804012204</c:v>
                </c:pt>
                <c:pt idx="21">
                  <c:v>0.78194488548825269</c:v>
                </c:pt>
                <c:pt idx="22">
                  <c:v>0.78345172637531613</c:v>
                </c:pt>
                <c:pt idx="23">
                  <c:v>0.7849766054463132</c:v>
                </c:pt>
                <c:pt idx="24">
                  <c:v>0.7865686136018919</c:v>
                </c:pt>
                <c:pt idx="25">
                  <c:v>0.78827885120316155</c:v>
                </c:pt>
                <c:pt idx="26">
                  <c:v>0.79012435170382522</c:v>
                </c:pt>
                <c:pt idx="27">
                  <c:v>0.79203698128907063</c:v>
                </c:pt>
                <c:pt idx="28">
                  <c:v>0.79410291195764349</c:v>
                </c:pt>
                <c:pt idx="29">
                  <c:v>0.79632013424908288</c:v>
                </c:pt>
                <c:pt idx="30">
                  <c:v>0.79869065762384994</c:v>
                </c:pt>
                <c:pt idx="31">
                  <c:v>0.8012295060751865</c:v>
                </c:pt>
                <c:pt idx="32">
                  <c:v>0.80380242143392922</c:v>
                </c:pt>
                <c:pt idx="33">
                  <c:v>0.80628916479392587</c:v>
                </c:pt>
                <c:pt idx="34">
                  <c:v>0.8085534685255521</c:v>
                </c:pt>
                <c:pt idx="35">
                  <c:v>0.81066246171338951</c:v>
                </c:pt>
                <c:pt idx="36">
                  <c:v>0.81256705345678992</c:v>
                </c:pt>
                <c:pt idx="37">
                  <c:v>0.81429930120269833</c:v>
                </c:pt>
                <c:pt idx="38">
                  <c:v>0.81584317622764235</c:v>
                </c:pt>
                <c:pt idx="39">
                  <c:v>0.81723073597856699</c:v>
                </c:pt>
                <c:pt idx="40">
                  <c:v>0.81841288955482405</c:v>
                </c:pt>
                <c:pt idx="41">
                  <c:v>0.81954193330951064</c:v>
                </c:pt>
                <c:pt idx="42">
                  <c:v>0.82073609668831782</c:v>
                </c:pt>
                <c:pt idx="43">
                  <c:v>0.82213164732086996</c:v>
                </c:pt>
                <c:pt idx="44">
                  <c:v>0.82371155175346411</c:v>
                </c:pt>
                <c:pt idx="45">
                  <c:v>0.82556097725461552</c:v>
                </c:pt>
                <c:pt idx="46">
                  <c:v>0.82762681400275406</c:v>
                </c:pt>
                <c:pt idx="47">
                  <c:v>0.82992710018181293</c:v>
                </c:pt>
                <c:pt idx="48">
                  <c:v>0.83249389323873735</c:v>
                </c:pt>
                <c:pt idx="49">
                  <c:v>0.83517590155066079</c:v>
                </c:pt>
                <c:pt idx="50">
                  <c:v>0.83814145019415287</c:v>
                </c:pt>
                <c:pt idx="51">
                  <c:v>0.84130336244023707</c:v>
                </c:pt>
                <c:pt idx="52">
                  <c:v>0.84473077683395603</c:v>
                </c:pt>
                <c:pt idx="53">
                  <c:v>0.84838862173767315</c:v>
                </c:pt>
                <c:pt idx="54">
                  <c:v>0.85232598805203641</c:v>
                </c:pt>
                <c:pt idx="55">
                  <c:v>0.85657694268445184</c:v>
                </c:pt>
                <c:pt idx="56">
                  <c:v>0.86118856707510649</c:v>
                </c:pt>
                <c:pt idx="57">
                  <c:v>0.86611177032335218</c:v>
                </c:pt>
                <c:pt idx="58">
                  <c:v>0.87149382513113283</c:v>
                </c:pt>
                <c:pt idx="59">
                  <c:v>0.87740186058303027</c:v>
                </c:pt>
                <c:pt idx="60">
                  <c:v>0.88384688175136383</c:v>
                </c:pt>
                <c:pt idx="61">
                  <c:v>0.8909982184429337</c:v>
                </c:pt>
                <c:pt idx="62">
                  <c:v>0.89907926805612381</c:v>
                </c:pt>
                <c:pt idx="63">
                  <c:v>0.90815314075459308</c:v>
                </c:pt>
                <c:pt idx="64">
                  <c:v>0.91855744446149434</c:v>
                </c:pt>
                <c:pt idx="65">
                  <c:v>0.93078404595332032</c:v>
                </c:pt>
                <c:pt idx="66">
                  <c:v>0.94123145913970307</c:v>
                </c:pt>
                <c:pt idx="67">
                  <c:v>0.94976643058170973</c:v>
                </c:pt>
                <c:pt idx="68">
                  <c:v>0.95762116252625851</c:v>
                </c:pt>
                <c:pt idx="69">
                  <c:v>0.96474455461224062</c:v>
                </c:pt>
                <c:pt idx="70">
                  <c:v>0.97103139192674526</c:v>
                </c:pt>
                <c:pt idx="71">
                  <c:v>0.97648966535140058</c:v>
                </c:pt>
                <c:pt idx="72">
                  <c:v>0.981065260334405</c:v>
                </c:pt>
                <c:pt idx="73">
                  <c:v>0.98472410996835269</c:v>
                </c:pt>
                <c:pt idx="74">
                  <c:v>0.98761348695518758</c:v>
                </c:pt>
                <c:pt idx="75">
                  <c:v>0.98980353457018322</c:v>
                </c:pt>
                <c:pt idx="76">
                  <c:v>0.99151066406032651</c:v>
                </c:pt>
                <c:pt idx="77">
                  <c:v>0.99290621469287865</c:v>
                </c:pt>
                <c:pt idx="78">
                  <c:v>0.99408836826913582</c:v>
                </c:pt>
                <c:pt idx="79">
                  <c:v>0.99504210079585587</c:v>
                </c:pt>
                <c:pt idx="80">
                  <c:v>0.99578444572674241</c:v>
                </c:pt>
                <c:pt idx="81">
                  <c:v>0.99634243685758661</c:v>
                </c:pt>
                <c:pt idx="82">
                  <c:v>0.99665497348519105</c:v>
                </c:pt>
                <c:pt idx="83">
                  <c:v>0.99690138575844434</c:v>
                </c:pt>
                <c:pt idx="84">
                  <c:v>0.99706263076318224</c:v>
                </c:pt>
                <c:pt idx="85">
                  <c:v>0.99714674634124978</c:v>
                </c:pt>
                <c:pt idx="86">
                  <c:v>0.99731602918783269</c:v>
                </c:pt>
                <c:pt idx="87">
                  <c:v>0.99743722586399797</c:v>
                </c:pt>
                <c:pt idx="88">
                  <c:v>0.99757646072409711</c:v>
                </c:pt>
                <c:pt idx="89">
                  <c:v>0.9977497624916023</c:v>
                </c:pt>
                <c:pt idx="90">
                  <c:v>0.99789000208193213</c:v>
                </c:pt>
                <c:pt idx="91">
                  <c:v>0.9980993802173046</c:v>
                </c:pt>
                <c:pt idx="92">
                  <c:v>0.99819454782790884</c:v>
                </c:pt>
                <c:pt idx="93">
                  <c:v>0.99833981106939162</c:v>
                </c:pt>
                <c:pt idx="94">
                  <c:v>0.99846703612694077</c:v>
                </c:pt>
                <c:pt idx="95">
                  <c:v>0.99861430882888458</c:v>
                </c:pt>
                <c:pt idx="96">
                  <c:v>0.99872851935365325</c:v>
                </c:pt>
                <c:pt idx="97">
                  <c:v>0.99875957207036747</c:v>
                </c:pt>
                <c:pt idx="98">
                  <c:v>0.99879263424754305</c:v>
                </c:pt>
                <c:pt idx="99">
                  <c:v>0.99880765824078477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3C-4EB4-BDB4-808CD8F3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47176"/>
        <c:axId val="241743896"/>
      </c:scatterChart>
      <c:scatterChart>
        <c:scatterStyle val="lineMarker"/>
        <c:varyColors val="0"/>
        <c:ser>
          <c:idx val="0"/>
          <c:order val="0"/>
          <c:tx>
            <c:v>MASSE SANS MANTEAU</c:v>
          </c:tx>
          <c:spPr>
            <a:ln w="952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THERMO!$B$87:$B$116</c:f>
              <c:numCache>
                <c:formatCode>General</c:formatCode>
                <c:ptCount val="30"/>
                <c:pt idx="0">
                  <c:v>1.6670000000000018</c:v>
                </c:pt>
                <c:pt idx="1">
                  <c:v>5.0000000000000044</c:v>
                </c:pt>
                <c:pt idx="2">
                  <c:v>8.3330000000000073</c:v>
                </c:pt>
                <c:pt idx="3">
                  <c:v>11.66700000000001</c:v>
                </c:pt>
                <c:pt idx="4">
                  <c:v>15</c:v>
                </c:pt>
                <c:pt idx="5">
                  <c:v>18.333000000000002</c:v>
                </c:pt>
                <c:pt idx="6">
                  <c:v>21.667000000000005</c:v>
                </c:pt>
                <c:pt idx="7">
                  <c:v>25.000000000000007</c:v>
                </c:pt>
                <c:pt idx="8">
                  <c:v>28.333000000000013</c:v>
                </c:pt>
                <c:pt idx="9">
                  <c:v>31.667000000000002</c:v>
                </c:pt>
                <c:pt idx="10">
                  <c:v>35</c:v>
                </c:pt>
                <c:pt idx="11">
                  <c:v>38.333000000000006</c:v>
                </c:pt>
                <c:pt idx="12">
                  <c:v>41.667000000000002</c:v>
                </c:pt>
                <c:pt idx="13">
                  <c:v>45.000000000000007</c:v>
                </c:pt>
                <c:pt idx="14">
                  <c:v>48.333000000000006</c:v>
                </c:pt>
                <c:pt idx="15">
                  <c:v>51.667000000000002</c:v>
                </c:pt>
                <c:pt idx="16">
                  <c:v>55.000000000000007</c:v>
                </c:pt>
                <c:pt idx="17">
                  <c:v>58.333000000000006</c:v>
                </c:pt>
                <c:pt idx="18">
                  <c:v>61.667000000000009</c:v>
                </c:pt>
                <c:pt idx="19">
                  <c:v>65</c:v>
                </c:pt>
                <c:pt idx="20">
                  <c:v>68.332999999999998</c:v>
                </c:pt>
                <c:pt idx="21">
                  <c:v>71.667000000000002</c:v>
                </c:pt>
                <c:pt idx="22">
                  <c:v>75.000000000000014</c:v>
                </c:pt>
                <c:pt idx="23">
                  <c:v>78.333000000000013</c:v>
                </c:pt>
                <c:pt idx="24">
                  <c:v>81.667000000000002</c:v>
                </c:pt>
                <c:pt idx="25">
                  <c:v>85</c:v>
                </c:pt>
                <c:pt idx="26">
                  <c:v>88.333000000000013</c:v>
                </c:pt>
                <c:pt idx="27">
                  <c:v>91.666700000000006</c:v>
                </c:pt>
                <c:pt idx="28">
                  <c:v>95</c:v>
                </c:pt>
                <c:pt idx="29">
                  <c:v>98.333300000000008</c:v>
                </c:pt>
              </c:numCache>
            </c:numRef>
          </c:xVal>
          <c:yVal>
            <c:numRef>
              <c:f>THERMO!$D$87:$D$116</c:f>
              <c:numCache>
                <c:formatCode>0.00</c:formatCode>
                <c:ptCount val="30"/>
                <c:pt idx="0">
                  <c:v>0.26861298914156934</c:v>
                </c:pt>
                <c:pt idx="1">
                  <c:v>0.14782216758860889</c:v>
                </c:pt>
                <c:pt idx="2">
                  <c:v>8.0717066174964144E-2</c:v>
                </c:pt>
                <c:pt idx="3">
                  <c:v>3.5073550501946327E-2</c:v>
                </c:pt>
                <c:pt idx="4">
                  <c:v>3.3063716451546814E-2</c:v>
                </c:pt>
                <c:pt idx="5">
                  <c:v>3.3370620774431467E-2</c:v>
                </c:pt>
                <c:pt idx="6">
                  <c:v>3.3052243392747385E-2</c:v>
                </c:pt>
                <c:pt idx="7">
                  <c:v>3.378283138701086E-2</c:v>
                </c:pt>
                <c:pt idx="8">
                  <c:v>3.3821348084408932E-2</c:v>
                </c:pt>
                <c:pt idx="9">
                  <c:v>8.1528375332923578E-2</c:v>
                </c:pt>
                <c:pt idx="10">
                  <c:v>0.14711329645564433</c:v>
                </c:pt>
                <c:pt idx="11">
                  <c:v>0.14727719729563615</c:v>
                </c:pt>
                <c:pt idx="12">
                  <c:v>9.8541282524072932E-2</c:v>
                </c:pt>
                <c:pt idx="13">
                  <c:v>3.2958000409752101E-2</c:v>
                </c:pt>
                <c:pt idx="14">
                  <c:v>3.2572833435771359E-2</c:v>
                </c:pt>
                <c:pt idx="15">
                  <c:v>3.3637369391518131E-2</c:v>
                </c:pt>
                <c:pt idx="16">
                  <c:v>3.4306494570784676E-2</c:v>
                </c:pt>
                <c:pt idx="17">
                  <c:v>3.1235402581438226E-2</c:v>
                </c:pt>
                <c:pt idx="18">
                  <c:v>3.3761934029911907E-2</c:v>
                </c:pt>
                <c:pt idx="19">
                  <c:v>0.47830362630608486</c:v>
                </c:pt>
                <c:pt idx="20">
                  <c:v>0.63802499487809883</c:v>
                </c:pt>
                <c:pt idx="21">
                  <c:v>1</c:v>
                </c:pt>
                <c:pt idx="22">
                  <c:v>0.95128047531243598</c:v>
                </c:pt>
                <c:pt idx="23">
                  <c:v>0.64302397049784887</c:v>
                </c:pt>
                <c:pt idx="24">
                  <c:v>0.7575087072321246</c:v>
                </c:pt>
                <c:pt idx="25">
                  <c:v>0.58127432903093623</c:v>
                </c:pt>
                <c:pt idx="26">
                  <c:v>0.59102642901044866</c:v>
                </c:pt>
                <c:pt idx="27">
                  <c:v>0.58385576726080723</c:v>
                </c:pt>
                <c:pt idx="28">
                  <c:v>0.57648022946117594</c:v>
                </c:pt>
                <c:pt idx="29">
                  <c:v>0.53968449088301584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23C-4EB4-BDB4-808CD8F3EBAE}"/>
            </c:ext>
          </c:extLst>
        </c:ser>
        <c:ser>
          <c:idx val="1"/>
          <c:order val="1"/>
          <c:tx>
            <c:v>MASSE AVEC MANTEAU</c:v>
          </c:tx>
          <c:spPr>
            <a:ln w="95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THERMO!$W$87:$W$116</c:f>
              <c:numCache>
                <c:formatCode>General</c:formatCode>
                <c:ptCount val="30"/>
                <c:pt idx="0">
                  <c:v>1.6670000000000018</c:v>
                </c:pt>
                <c:pt idx="1">
                  <c:v>5.0000000000000044</c:v>
                </c:pt>
                <c:pt idx="2">
                  <c:v>8.3330000000000073</c:v>
                </c:pt>
                <c:pt idx="3">
                  <c:v>11.66700000000001</c:v>
                </c:pt>
                <c:pt idx="4">
                  <c:v>15</c:v>
                </c:pt>
                <c:pt idx="5">
                  <c:v>18.333000000000002</c:v>
                </c:pt>
                <c:pt idx="6">
                  <c:v>21.667000000000005</c:v>
                </c:pt>
                <c:pt idx="7">
                  <c:v>25.000000000000007</c:v>
                </c:pt>
                <c:pt idx="8">
                  <c:v>28.333000000000013</c:v>
                </c:pt>
                <c:pt idx="9">
                  <c:v>31.667000000000002</c:v>
                </c:pt>
                <c:pt idx="10">
                  <c:v>35</c:v>
                </c:pt>
                <c:pt idx="11">
                  <c:v>38.333000000000006</c:v>
                </c:pt>
                <c:pt idx="12">
                  <c:v>41.667000000000002</c:v>
                </c:pt>
                <c:pt idx="13">
                  <c:v>45.000000000000007</c:v>
                </c:pt>
                <c:pt idx="14">
                  <c:v>48.333000000000006</c:v>
                </c:pt>
                <c:pt idx="15">
                  <c:v>51.667000000000002</c:v>
                </c:pt>
                <c:pt idx="16">
                  <c:v>55.000000000000007</c:v>
                </c:pt>
                <c:pt idx="17">
                  <c:v>58.333000000000006</c:v>
                </c:pt>
                <c:pt idx="18">
                  <c:v>61.667000000000009</c:v>
                </c:pt>
                <c:pt idx="19">
                  <c:v>65</c:v>
                </c:pt>
                <c:pt idx="20">
                  <c:v>68.332999999999998</c:v>
                </c:pt>
                <c:pt idx="21">
                  <c:v>71.667000000000002</c:v>
                </c:pt>
                <c:pt idx="22">
                  <c:v>75.000000000000014</c:v>
                </c:pt>
                <c:pt idx="23">
                  <c:v>78.333000000000013</c:v>
                </c:pt>
                <c:pt idx="24">
                  <c:v>81.667000000000002</c:v>
                </c:pt>
                <c:pt idx="25">
                  <c:v>85</c:v>
                </c:pt>
                <c:pt idx="26">
                  <c:v>88.333000000000013</c:v>
                </c:pt>
                <c:pt idx="27">
                  <c:v>91.666700000000006</c:v>
                </c:pt>
                <c:pt idx="28">
                  <c:v>95</c:v>
                </c:pt>
                <c:pt idx="29">
                  <c:v>98.333300000000008</c:v>
                </c:pt>
              </c:numCache>
            </c:numRef>
          </c:xVal>
          <c:yVal>
            <c:numRef>
              <c:f>THERMO!$Y$87:$Y$116</c:f>
              <c:numCache>
                <c:formatCode>0.00E+00</c:formatCode>
                <c:ptCount val="30"/>
                <c:pt idx="0">
                  <c:v>0.75257568552860987</c:v>
                </c:pt>
                <c:pt idx="1">
                  <c:v>0.70771913139958786</c:v>
                </c:pt>
                <c:pt idx="2">
                  <c:v>0.85512759549849426</c:v>
                </c:pt>
                <c:pt idx="3">
                  <c:v>0.82715168806466954</c:v>
                </c:pt>
                <c:pt idx="4">
                  <c:v>0.84736091298145499</c:v>
                </c:pt>
                <c:pt idx="5">
                  <c:v>0.86539071168172454</c:v>
                </c:pt>
                <c:pt idx="6">
                  <c:v>0.81815660168013948</c:v>
                </c:pt>
                <c:pt idx="7">
                  <c:v>0.8617847519416707</c:v>
                </c:pt>
                <c:pt idx="8">
                  <c:v>0.86150737042320491</c:v>
                </c:pt>
                <c:pt idx="9">
                  <c:v>0.83004438104295453</c:v>
                </c:pt>
                <c:pt idx="10">
                  <c:v>0.84395308289744808</c:v>
                </c:pt>
                <c:pt idx="11">
                  <c:v>0.86412268188302421</c:v>
                </c:pt>
                <c:pt idx="12">
                  <c:v>0.8548898399112379</c:v>
                </c:pt>
                <c:pt idx="13">
                  <c:v>0.82366460611824377</c:v>
                </c:pt>
                <c:pt idx="14">
                  <c:v>0.86891741955935964</c:v>
                </c:pt>
                <c:pt idx="15">
                  <c:v>0.84177365668093196</c:v>
                </c:pt>
                <c:pt idx="16">
                  <c:v>0.83709779679822471</c:v>
                </c:pt>
                <c:pt idx="17">
                  <c:v>0.84989697257885566</c:v>
                </c:pt>
                <c:pt idx="18">
                  <c:v>0.85651450309082255</c:v>
                </c:pt>
                <c:pt idx="19">
                  <c:v>0.93204152797590756</c:v>
                </c:pt>
                <c:pt idx="20">
                  <c:v>0.84121889364400071</c:v>
                </c:pt>
                <c:pt idx="21">
                  <c:v>0.9749564114756698</c:v>
                </c:pt>
                <c:pt idx="22">
                  <c:v>0.89146457441749882</c:v>
                </c:pt>
                <c:pt idx="23">
                  <c:v>0.86539071168172454</c:v>
                </c:pt>
                <c:pt idx="24">
                  <c:v>1</c:v>
                </c:pt>
                <c:pt idx="25">
                  <c:v>0.9020050721191949</c:v>
                </c:pt>
                <c:pt idx="26">
                  <c:v>0.91187192899033132</c:v>
                </c:pt>
                <c:pt idx="27">
                  <c:v>0.92471073070217147</c:v>
                </c:pt>
                <c:pt idx="28">
                  <c:v>0.91563639245522277</c:v>
                </c:pt>
                <c:pt idx="29">
                  <c:v>0.84038674908860356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23C-4EB4-BDB4-808CD8F3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68104"/>
        <c:axId val="305836200"/>
      </c:scatterChart>
      <c:valAx>
        <c:axId val="2417471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en 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3896"/>
        <c:crosses val="autoZero"/>
        <c:crossBetween val="midCat"/>
        <c:majorUnit val="20"/>
      </c:valAx>
      <c:valAx>
        <c:axId val="241743896"/>
        <c:scaling>
          <c:orientation val="minMax"/>
          <c:max val="1.05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Rapport de la répartition de température 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7176"/>
        <c:crosses val="autoZero"/>
        <c:crossBetween val="midCat"/>
      </c:valAx>
      <c:valAx>
        <c:axId val="305836200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Rapport de la répartition de masse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568104"/>
        <c:crosses val="max"/>
        <c:crossBetween val="midCat"/>
        <c:majorUnit val="0.2"/>
      </c:valAx>
      <c:valAx>
        <c:axId val="372568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5836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670315296709348E-3"/>
          <c:y val="0.91323075771188966"/>
          <c:w val="0.97978004956629494"/>
          <c:h val="7.2505989817310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34421038138511"/>
          <c:y val="5.2298592392932018E-2"/>
          <c:w val="0.74598840011014733"/>
          <c:h val="0.72786687631027258"/>
        </c:manualLayout>
      </c:layout>
      <c:scatterChart>
        <c:scatterStyle val="smoothMarker"/>
        <c:varyColors val="0"/>
        <c:ser>
          <c:idx val="3"/>
          <c:order val="3"/>
          <c:tx>
            <c:v>TEMP AVEC MANTEAU</c:v>
          </c:tx>
          <c:spPr>
            <a:ln w="95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THERMO!$O$87:$O$186</c:f>
              <c:numCache>
                <c:formatCode>General</c:formatCode>
                <c:ptCount val="100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89</c:v>
                </c:pt>
                <c:pt idx="12">
                  <c:v>88</c:v>
                </c:pt>
                <c:pt idx="13">
                  <c:v>87</c:v>
                </c:pt>
                <c:pt idx="14">
                  <c:v>86</c:v>
                </c:pt>
                <c:pt idx="15">
                  <c:v>85</c:v>
                </c:pt>
                <c:pt idx="16">
                  <c:v>84</c:v>
                </c:pt>
                <c:pt idx="17">
                  <c:v>83</c:v>
                </c:pt>
                <c:pt idx="18">
                  <c:v>82</c:v>
                </c:pt>
                <c:pt idx="19">
                  <c:v>81</c:v>
                </c:pt>
                <c:pt idx="20">
                  <c:v>80</c:v>
                </c:pt>
                <c:pt idx="21">
                  <c:v>79</c:v>
                </c:pt>
                <c:pt idx="22">
                  <c:v>78</c:v>
                </c:pt>
                <c:pt idx="23">
                  <c:v>77</c:v>
                </c:pt>
                <c:pt idx="24">
                  <c:v>76</c:v>
                </c:pt>
                <c:pt idx="25">
                  <c:v>75</c:v>
                </c:pt>
                <c:pt idx="26">
                  <c:v>74</c:v>
                </c:pt>
                <c:pt idx="27">
                  <c:v>73</c:v>
                </c:pt>
                <c:pt idx="28">
                  <c:v>72</c:v>
                </c:pt>
                <c:pt idx="29">
                  <c:v>71</c:v>
                </c:pt>
                <c:pt idx="30">
                  <c:v>70</c:v>
                </c:pt>
                <c:pt idx="31">
                  <c:v>69</c:v>
                </c:pt>
                <c:pt idx="32">
                  <c:v>68</c:v>
                </c:pt>
                <c:pt idx="33">
                  <c:v>67</c:v>
                </c:pt>
                <c:pt idx="34">
                  <c:v>66</c:v>
                </c:pt>
                <c:pt idx="35">
                  <c:v>65</c:v>
                </c:pt>
                <c:pt idx="36">
                  <c:v>64</c:v>
                </c:pt>
                <c:pt idx="37">
                  <c:v>63</c:v>
                </c:pt>
                <c:pt idx="38">
                  <c:v>62</c:v>
                </c:pt>
                <c:pt idx="39">
                  <c:v>61</c:v>
                </c:pt>
                <c:pt idx="40">
                  <c:v>60</c:v>
                </c:pt>
                <c:pt idx="41">
                  <c:v>59</c:v>
                </c:pt>
                <c:pt idx="42">
                  <c:v>58</c:v>
                </c:pt>
                <c:pt idx="43">
                  <c:v>57</c:v>
                </c:pt>
                <c:pt idx="44">
                  <c:v>56</c:v>
                </c:pt>
                <c:pt idx="45">
                  <c:v>55</c:v>
                </c:pt>
                <c:pt idx="46">
                  <c:v>54</c:v>
                </c:pt>
                <c:pt idx="47">
                  <c:v>53</c:v>
                </c:pt>
                <c:pt idx="48">
                  <c:v>52</c:v>
                </c:pt>
                <c:pt idx="49">
                  <c:v>51</c:v>
                </c:pt>
                <c:pt idx="50">
                  <c:v>50</c:v>
                </c:pt>
                <c:pt idx="51">
                  <c:v>49</c:v>
                </c:pt>
                <c:pt idx="52">
                  <c:v>48</c:v>
                </c:pt>
                <c:pt idx="53">
                  <c:v>47</c:v>
                </c:pt>
                <c:pt idx="54">
                  <c:v>46</c:v>
                </c:pt>
                <c:pt idx="55">
                  <c:v>45</c:v>
                </c:pt>
                <c:pt idx="56">
                  <c:v>44</c:v>
                </c:pt>
                <c:pt idx="57">
                  <c:v>43</c:v>
                </c:pt>
                <c:pt idx="58">
                  <c:v>42</c:v>
                </c:pt>
                <c:pt idx="59">
                  <c:v>41</c:v>
                </c:pt>
                <c:pt idx="60">
                  <c:v>40</c:v>
                </c:pt>
                <c:pt idx="61">
                  <c:v>39</c:v>
                </c:pt>
                <c:pt idx="62">
                  <c:v>38</c:v>
                </c:pt>
                <c:pt idx="63">
                  <c:v>37</c:v>
                </c:pt>
                <c:pt idx="64">
                  <c:v>36</c:v>
                </c:pt>
                <c:pt idx="65">
                  <c:v>35</c:v>
                </c:pt>
                <c:pt idx="66">
                  <c:v>34</c:v>
                </c:pt>
                <c:pt idx="67">
                  <c:v>33</c:v>
                </c:pt>
                <c:pt idx="68">
                  <c:v>32</c:v>
                </c:pt>
                <c:pt idx="69">
                  <c:v>31</c:v>
                </c:pt>
                <c:pt idx="70">
                  <c:v>30</c:v>
                </c:pt>
                <c:pt idx="71">
                  <c:v>29</c:v>
                </c:pt>
                <c:pt idx="72">
                  <c:v>28</c:v>
                </c:pt>
                <c:pt idx="73">
                  <c:v>27</c:v>
                </c:pt>
                <c:pt idx="74">
                  <c:v>26</c:v>
                </c:pt>
                <c:pt idx="75">
                  <c:v>25</c:v>
                </c:pt>
                <c:pt idx="76">
                  <c:v>24</c:v>
                </c:pt>
                <c:pt idx="77">
                  <c:v>23</c:v>
                </c:pt>
                <c:pt idx="78">
                  <c:v>22</c:v>
                </c:pt>
                <c:pt idx="79">
                  <c:v>21</c:v>
                </c:pt>
                <c:pt idx="80">
                  <c:v>20</c:v>
                </c:pt>
                <c:pt idx="81">
                  <c:v>19</c:v>
                </c:pt>
                <c:pt idx="82">
                  <c:v>18</c:v>
                </c:pt>
                <c:pt idx="83">
                  <c:v>17</c:v>
                </c:pt>
                <c:pt idx="84">
                  <c:v>16</c:v>
                </c:pt>
                <c:pt idx="85">
                  <c:v>15</c:v>
                </c:pt>
                <c:pt idx="86">
                  <c:v>14</c:v>
                </c:pt>
                <c:pt idx="87">
                  <c:v>13</c:v>
                </c:pt>
                <c:pt idx="88">
                  <c:v>12</c:v>
                </c:pt>
                <c:pt idx="89">
                  <c:v>11</c:v>
                </c:pt>
                <c:pt idx="90">
                  <c:v>10</c:v>
                </c:pt>
                <c:pt idx="91">
                  <c:v>9</c:v>
                </c:pt>
                <c:pt idx="92">
                  <c:v>8</c:v>
                </c:pt>
                <c:pt idx="93">
                  <c:v>7</c:v>
                </c:pt>
                <c:pt idx="94">
                  <c:v>6</c:v>
                </c:pt>
                <c:pt idx="95">
                  <c:v>5</c:v>
                </c:pt>
                <c:pt idx="96">
                  <c:v>4</c:v>
                </c:pt>
                <c:pt idx="97">
                  <c:v>3</c:v>
                </c:pt>
                <c:pt idx="98">
                  <c:v>2</c:v>
                </c:pt>
                <c:pt idx="99">
                  <c:v>1</c:v>
                </c:pt>
              </c:numCache>
            </c:numRef>
          </c:xVal>
          <c:yVal>
            <c:numRef>
              <c:f>THERMO!$T$87:$T$186</c:f>
              <c:numCache>
                <c:formatCode>0.00E+00</c:formatCode>
                <c:ptCount val="100"/>
                <c:pt idx="0">
                  <c:v>1</c:v>
                </c:pt>
                <c:pt idx="1">
                  <c:v>0.99996739695574344</c:v>
                </c:pt>
                <c:pt idx="2">
                  <c:v>0.99991900211058993</c:v>
                </c:pt>
                <c:pt idx="3">
                  <c:v>0.99978960937602646</c:v>
                </c:pt>
                <c:pt idx="4">
                  <c:v>0.99964442484056582</c:v>
                </c:pt>
                <c:pt idx="5">
                  <c:v>0.99943403421659216</c:v>
                </c:pt>
                <c:pt idx="6">
                  <c:v>0.99917626818992777</c:v>
                </c:pt>
                <c:pt idx="7">
                  <c:v>0.99888589911900671</c:v>
                </c:pt>
                <c:pt idx="8">
                  <c:v>0.99857973824718871</c:v>
                </c:pt>
                <c:pt idx="9">
                  <c:v>0.9982419937735767</c:v>
                </c:pt>
                <c:pt idx="10">
                  <c:v>0.99788743805660518</c:v>
                </c:pt>
                <c:pt idx="11">
                  <c:v>0.99750231818030233</c:v>
                </c:pt>
                <c:pt idx="12">
                  <c:v>0.99711821774646203</c:v>
                </c:pt>
                <c:pt idx="13">
                  <c:v>0.99670355315329018</c:v>
                </c:pt>
                <c:pt idx="14">
                  <c:v>0.99630671924594083</c:v>
                </c:pt>
                <c:pt idx="15">
                  <c:v>0.99589613242261954</c:v>
                </c:pt>
                <c:pt idx="16">
                  <c:v>0.99545498143996669</c:v>
                </c:pt>
                <c:pt idx="17">
                  <c:v>0.99499803865641701</c:v>
                </c:pt>
                <c:pt idx="18">
                  <c:v>0.99450951227107354</c:v>
                </c:pt>
                <c:pt idx="19">
                  <c:v>0.99389057370870371</c:v>
                </c:pt>
                <c:pt idx="20">
                  <c:v>0.99322222085871781</c:v>
                </c:pt>
                <c:pt idx="21">
                  <c:v>0.9925233038494008</c:v>
                </c:pt>
                <c:pt idx="22">
                  <c:v>0.99185902876926524</c:v>
                </c:pt>
                <c:pt idx="23">
                  <c:v>0.99124722630413342</c:v>
                </c:pt>
                <c:pt idx="24">
                  <c:v>0.99071948005579968</c:v>
                </c:pt>
                <c:pt idx="25">
                  <c:v>0.99012244994910237</c:v>
                </c:pt>
                <c:pt idx="26">
                  <c:v>0.98935424908142178</c:v>
                </c:pt>
                <c:pt idx="27">
                  <c:v>0.98833082123596006</c:v>
                </c:pt>
                <c:pt idx="28">
                  <c:v>0.98706795821361415</c:v>
                </c:pt>
                <c:pt idx="29">
                  <c:v>0.98548364268251154</c:v>
                </c:pt>
                <c:pt idx="30">
                  <c:v>0.98372815639042543</c:v>
                </c:pt>
                <c:pt idx="31">
                  <c:v>0.98190542512490109</c:v>
                </c:pt>
                <c:pt idx="32">
                  <c:v>0.98008473274430208</c:v>
                </c:pt>
                <c:pt idx="33">
                  <c:v>0.97833434366452887</c:v>
                </c:pt>
                <c:pt idx="34">
                  <c:v>0.97608473361082804</c:v>
                </c:pt>
                <c:pt idx="35">
                  <c:v>0.97284737619785611</c:v>
                </c:pt>
                <c:pt idx="36">
                  <c:v>0.96989936841334234</c:v>
                </c:pt>
                <c:pt idx="37">
                  <c:v>0.96736398633707532</c:v>
                </c:pt>
                <c:pt idx="38">
                  <c:v>0.96516430984949508</c:v>
                </c:pt>
                <c:pt idx="39">
                  <c:v>0.96315617385760355</c:v>
                </c:pt>
                <c:pt idx="40">
                  <c:v>0.96129118351624743</c:v>
                </c:pt>
                <c:pt idx="41">
                  <c:v>0.95953877466609527</c:v>
                </c:pt>
                <c:pt idx="42">
                  <c:v>0.95788213606378758</c:v>
                </c:pt>
                <c:pt idx="43">
                  <c:v>0.9562738923066334</c:v>
                </c:pt>
                <c:pt idx="44">
                  <c:v>0.95471302395217017</c:v>
                </c:pt>
                <c:pt idx="45">
                  <c:v>0.9532163422437574</c:v>
                </c:pt>
                <c:pt idx="46">
                  <c:v>0.95173545233624157</c:v>
                </c:pt>
                <c:pt idx="47">
                  <c:v>0.95028818491544498</c:v>
                </c:pt>
                <c:pt idx="48">
                  <c:v>0.94888727345487656</c:v>
                </c:pt>
                <c:pt idx="49">
                  <c:v>0.94750317323766775</c:v>
                </c:pt>
                <c:pt idx="50">
                  <c:v>0.946103281219562</c:v>
                </c:pt>
                <c:pt idx="51">
                  <c:v>0.94475178404660975</c:v>
                </c:pt>
                <c:pt idx="52">
                  <c:v>0.94340028687365751</c:v>
                </c:pt>
                <c:pt idx="53">
                  <c:v>0.94204777025824282</c:v>
                </c:pt>
                <c:pt idx="54">
                  <c:v>0.94076147917380348</c:v>
                </c:pt>
                <c:pt idx="55">
                  <c:v>0.93942679324421086</c:v>
                </c:pt>
                <c:pt idx="56">
                  <c:v>0.93810687967305251</c:v>
                </c:pt>
                <c:pt idx="57">
                  <c:v>0.93677117430099732</c:v>
                </c:pt>
                <c:pt idx="58">
                  <c:v>0.93546807197319848</c:v>
                </c:pt>
                <c:pt idx="59">
                  <c:v>0.93416496964539975</c:v>
                </c:pt>
                <c:pt idx="60">
                  <c:v>0.93286186731760101</c:v>
                </c:pt>
                <c:pt idx="61">
                  <c:v>0.93155876498980228</c:v>
                </c:pt>
                <c:pt idx="62">
                  <c:v>0.93022305961774698</c:v>
                </c:pt>
                <c:pt idx="63">
                  <c:v>0.92895256033420481</c:v>
                </c:pt>
                <c:pt idx="64">
                  <c:v>0.92763264676304646</c:v>
                </c:pt>
                <c:pt idx="65">
                  <c:v>0.92632954443524784</c:v>
                </c:pt>
                <c:pt idx="66">
                  <c:v>0.92501065030655205</c:v>
                </c:pt>
                <c:pt idx="67">
                  <c:v>0.92369175617785637</c:v>
                </c:pt>
                <c:pt idx="68">
                  <c:v>0.92238865385005764</c:v>
                </c:pt>
                <c:pt idx="69">
                  <c:v>0.92105294847800234</c:v>
                </c:pt>
                <c:pt idx="70">
                  <c:v>0.91973303490684399</c:v>
                </c:pt>
                <c:pt idx="71">
                  <c:v>0.91838153773389175</c:v>
                </c:pt>
                <c:pt idx="72">
                  <c:v>0.91704583236183645</c:v>
                </c:pt>
                <c:pt idx="73">
                  <c:v>0.91569433518888421</c:v>
                </c:pt>
                <c:pt idx="74">
                  <c:v>0.91439123286108548</c:v>
                </c:pt>
                <c:pt idx="75">
                  <c:v>0.91302292444477362</c:v>
                </c:pt>
                <c:pt idx="76">
                  <c:v>0.91168823851518099</c:v>
                </c:pt>
                <c:pt idx="77">
                  <c:v>0.91030413829797219</c:v>
                </c:pt>
                <c:pt idx="78">
                  <c:v>0.908968432925917</c:v>
                </c:pt>
                <c:pt idx="79">
                  <c:v>0.90761693575296476</c:v>
                </c:pt>
                <c:pt idx="80">
                  <c:v>0.90626645802247507</c:v>
                </c:pt>
                <c:pt idx="81">
                  <c:v>0.90493177209288245</c:v>
                </c:pt>
                <c:pt idx="82">
                  <c:v>0.9035970861632896</c:v>
                </c:pt>
                <c:pt idx="83">
                  <c:v>0.90231181452131304</c:v>
                </c:pt>
                <c:pt idx="84">
                  <c:v>0.90102654287933648</c:v>
                </c:pt>
                <c:pt idx="85">
                  <c:v>0.89975808248071942</c:v>
                </c:pt>
                <c:pt idx="86">
                  <c:v>0.89853903636971844</c:v>
                </c:pt>
                <c:pt idx="87">
                  <c:v>0.89735259330297401</c:v>
                </c:pt>
                <c:pt idx="88">
                  <c:v>0.89623339520966794</c:v>
                </c:pt>
                <c:pt idx="89">
                  <c:v>0.89521200624913133</c:v>
                </c:pt>
                <c:pt idx="90">
                  <c:v>0.89425786226203297</c:v>
                </c:pt>
                <c:pt idx="91">
                  <c:v>0.89338675504926979</c:v>
                </c:pt>
                <c:pt idx="92">
                  <c:v>0.89264911834092064</c:v>
                </c:pt>
                <c:pt idx="93">
                  <c:v>0.89201540742011631</c:v>
                </c:pt>
                <c:pt idx="94">
                  <c:v>0.89146881104349784</c:v>
                </c:pt>
                <c:pt idx="95">
                  <c:v>0.89120698636152917</c:v>
                </c:pt>
                <c:pt idx="96">
                  <c:v>0.8917770490293333</c:v>
                </c:pt>
                <c:pt idx="97">
                  <c:v>0.89404043111355214</c:v>
                </c:pt>
                <c:pt idx="98">
                  <c:v>0.89669758877773276</c:v>
                </c:pt>
                <c:pt idx="99">
                  <c:v>0.89650602916749755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23C-4EB4-BDB4-808CD8F3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47176"/>
        <c:axId val="241743896"/>
      </c:scatterChart>
      <c:scatterChart>
        <c:scatterStyle val="lineMarker"/>
        <c:varyColors val="0"/>
        <c:ser>
          <c:idx val="2"/>
          <c:order val="2"/>
          <c:tx>
            <c:v>TEMP SANS MANTEAU</c:v>
          </c:tx>
          <c:spPr>
            <a:ln w="952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THERMO!$F$88:$F$187</c:f>
              <c:numCache>
                <c:formatCode>General</c:formatCode>
                <c:ptCount val="100"/>
                <c:pt idx="0">
                  <c:v>1.0000000000000009</c:v>
                </c:pt>
                <c:pt idx="1">
                  <c:v>2.0000000000000018</c:v>
                </c:pt>
                <c:pt idx="2">
                  <c:v>3.0000000000000027</c:v>
                </c:pt>
                <c:pt idx="3">
                  <c:v>4.0000000000000036</c:v>
                </c:pt>
                <c:pt idx="4">
                  <c:v>5.0000000000000044</c:v>
                </c:pt>
                <c:pt idx="5">
                  <c:v>6.0000000000000053</c:v>
                </c:pt>
                <c:pt idx="6">
                  <c:v>7.0000000000000062</c:v>
                </c:pt>
                <c:pt idx="7">
                  <c:v>8.0000000000000071</c:v>
                </c:pt>
                <c:pt idx="8">
                  <c:v>9.0000000000000071</c:v>
                </c:pt>
                <c:pt idx="9">
                  <c:v>10.000000000000009</c:v>
                </c:pt>
                <c:pt idx="10">
                  <c:v>11.000000000000011</c:v>
                </c:pt>
                <c:pt idx="11">
                  <c:v>12.000000000000011</c:v>
                </c:pt>
                <c:pt idx="12">
                  <c:v>13.000000000000011</c:v>
                </c:pt>
                <c:pt idx="13">
                  <c:v>14.000000000000012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18.000000000000004</c:v>
                </c:pt>
                <c:pt idx="18">
                  <c:v>19.000000000000004</c:v>
                </c:pt>
                <c:pt idx="19">
                  <c:v>20.000000000000004</c:v>
                </c:pt>
                <c:pt idx="20">
                  <c:v>21.000000000000004</c:v>
                </c:pt>
                <c:pt idx="21">
                  <c:v>22.000000000000007</c:v>
                </c:pt>
                <c:pt idx="22">
                  <c:v>23.000000000000007</c:v>
                </c:pt>
                <c:pt idx="23">
                  <c:v>24.000000000000007</c:v>
                </c:pt>
                <c:pt idx="24">
                  <c:v>25.000000000000007</c:v>
                </c:pt>
                <c:pt idx="25">
                  <c:v>26.000000000000011</c:v>
                </c:pt>
                <c:pt idx="26">
                  <c:v>27.000000000000011</c:v>
                </c:pt>
                <c:pt idx="27">
                  <c:v>28.000000000000011</c:v>
                </c:pt>
                <c:pt idx="28">
                  <c:v>29.000000000000011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36.000000000000007</c:v>
                </c:pt>
                <c:pt idx="36">
                  <c:v>37.000000000000007</c:v>
                </c:pt>
                <c:pt idx="37">
                  <c:v>38.000000000000007</c:v>
                </c:pt>
                <c:pt idx="38">
                  <c:v>39.000000000000007</c:v>
                </c:pt>
                <c:pt idx="39">
                  <c:v>40.000000000000007</c:v>
                </c:pt>
                <c:pt idx="40">
                  <c:v>41.000000000000007</c:v>
                </c:pt>
                <c:pt idx="41">
                  <c:v>42</c:v>
                </c:pt>
                <c:pt idx="42">
                  <c:v>43</c:v>
                </c:pt>
                <c:pt idx="43">
                  <c:v>44.000000000000007</c:v>
                </c:pt>
                <c:pt idx="44">
                  <c:v>45.000000000000007</c:v>
                </c:pt>
                <c:pt idx="45">
                  <c:v>46.000000000000007</c:v>
                </c:pt>
                <c:pt idx="46">
                  <c:v>47.000000000000007</c:v>
                </c:pt>
                <c:pt idx="47">
                  <c:v>48.000000000000007</c:v>
                </c:pt>
                <c:pt idx="48">
                  <c:v>49.000000000000007</c:v>
                </c:pt>
                <c:pt idx="49">
                  <c:v>50</c:v>
                </c:pt>
                <c:pt idx="50">
                  <c:v>51.000000000000007</c:v>
                </c:pt>
                <c:pt idx="51">
                  <c:v>52.000000000000007</c:v>
                </c:pt>
                <c:pt idx="52">
                  <c:v>53.000000000000007</c:v>
                </c:pt>
                <c:pt idx="53">
                  <c:v>54.000000000000007</c:v>
                </c:pt>
                <c:pt idx="54">
                  <c:v>55.000000000000007</c:v>
                </c:pt>
                <c:pt idx="55">
                  <c:v>56.000000000000007</c:v>
                </c:pt>
                <c:pt idx="56">
                  <c:v>57.000000000000107</c:v>
                </c:pt>
                <c:pt idx="57">
                  <c:v>58.000000000000107</c:v>
                </c:pt>
                <c:pt idx="58">
                  <c:v>59.000000000000107</c:v>
                </c:pt>
                <c:pt idx="59">
                  <c:v>60.000000000000107</c:v>
                </c:pt>
                <c:pt idx="60">
                  <c:v>61.000000000000099</c:v>
                </c:pt>
                <c:pt idx="61">
                  <c:v>62.000000000000107</c:v>
                </c:pt>
                <c:pt idx="62">
                  <c:v>63.000000000000114</c:v>
                </c:pt>
                <c:pt idx="63">
                  <c:v>64.000000000000114</c:v>
                </c:pt>
                <c:pt idx="64">
                  <c:v>65.000000000000114</c:v>
                </c:pt>
                <c:pt idx="65">
                  <c:v>66.000000000000114</c:v>
                </c:pt>
                <c:pt idx="66">
                  <c:v>67.000000000000114</c:v>
                </c:pt>
                <c:pt idx="67">
                  <c:v>68.000000000000114</c:v>
                </c:pt>
                <c:pt idx="68">
                  <c:v>69.000000000000099</c:v>
                </c:pt>
                <c:pt idx="69">
                  <c:v>70.000000000000099</c:v>
                </c:pt>
                <c:pt idx="70">
                  <c:v>71.000000000000099</c:v>
                </c:pt>
                <c:pt idx="71">
                  <c:v>72.000000000000099</c:v>
                </c:pt>
                <c:pt idx="72">
                  <c:v>73.000000000000099</c:v>
                </c:pt>
                <c:pt idx="73">
                  <c:v>74.000000000000114</c:v>
                </c:pt>
                <c:pt idx="74">
                  <c:v>75.000000000000114</c:v>
                </c:pt>
                <c:pt idx="75">
                  <c:v>76.000000000000114</c:v>
                </c:pt>
                <c:pt idx="76">
                  <c:v>77.000000000000114</c:v>
                </c:pt>
                <c:pt idx="77">
                  <c:v>78.000000000000099</c:v>
                </c:pt>
                <c:pt idx="78">
                  <c:v>79.000000000000099</c:v>
                </c:pt>
                <c:pt idx="79">
                  <c:v>80.000000000000099</c:v>
                </c:pt>
                <c:pt idx="80">
                  <c:v>81.000000000000099</c:v>
                </c:pt>
                <c:pt idx="81">
                  <c:v>82.000000000000099</c:v>
                </c:pt>
                <c:pt idx="82">
                  <c:v>83.000000000000099</c:v>
                </c:pt>
                <c:pt idx="83">
                  <c:v>84.000000000000099</c:v>
                </c:pt>
                <c:pt idx="84">
                  <c:v>85.000000000000099</c:v>
                </c:pt>
                <c:pt idx="85">
                  <c:v>86.000000000000099</c:v>
                </c:pt>
                <c:pt idx="86">
                  <c:v>87.000000000000099</c:v>
                </c:pt>
                <c:pt idx="87">
                  <c:v>88.000000000000099</c:v>
                </c:pt>
                <c:pt idx="88">
                  <c:v>89.000000000000114</c:v>
                </c:pt>
                <c:pt idx="89">
                  <c:v>90.000000000000099</c:v>
                </c:pt>
                <c:pt idx="90">
                  <c:v>91.000000000000099</c:v>
                </c:pt>
                <c:pt idx="91">
                  <c:v>92.000000000000099</c:v>
                </c:pt>
                <c:pt idx="92">
                  <c:v>93.000000000000099</c:v>
                </c:pt>
                <c:pt idx="93">
                  <c:v>94.000000000000099</c:v>
                </c:pt>
                <c:pt idx="94">
                  <c:v>95.000000000000099</c:v>
                </c:pt>
                <c:pt idx="95">
                  <c:v>96.000000000000099</c:v>
                </c:pt>
                <c:pt idx="96">
                  <c:v>97.000000000000099</c:v>
                </c:pt>
                <c:pt idx="97">
                  <c:v>98.000000000000099</c:v>
                </c:pt>
                <c:pt idx="98">
                  <c:v>99.000000000000099</c:v>
                </c:pt>
                <c:pt idx="99">
                  <c:v>100</c:v>
                </c:pt>
              </c:numCache>
            </c:numRef>
          </c:xVal>
          <c:yVal>
            <c:numRef>
              <c:f>THERMO!$K$88:$K$187</c:f>
              <c:numCache>
                <c:formatCode>0.00</c:formatCode>
                <c:ptCount val="100"/>
                <c:pt idx="0">
                  <c:v>0.76315895838288994</c:v>
                </c:pt>
                <c:pt idx="1">
                  <c:v>0.76455364516586344</c:v>
                </c:pt>
                <c:pt idx="2">
                  <c:v>0.76459771241535845</c:v>
                </c:pt>
                <c:pt idx="3">
                  <c:v>0.76529603705696703</c:v>
                </c:pt>
                <c:pt idx="4">
                  <c:v>0.76619972091302602</c:v>
                </c:pt>
                <c:pt idx="5">
                  <c:v>0.7670152233098777</c:v>
                </c:pt>
                <c:pt idx="6">
                  <c:v>0.76761029553881999</c:v>
                </c:pt>
                <c:pt idx="7">
                  <c:v>0.76806709067767653</c:v>
                </c:pt>
                <c:pt idx="8">
                  <c:v>0.76850785709306058</c:v>
                </c:pt>
                <c:pt idx="9">
                  <c:v>0.76899871913932327</c:v>
                </c:pt>
                <c:pt idx="10">
                  <c:v>0.76962584881521046</c:v>
                </c:pt>
                <c:pt idx="11">
                  <c:v>0.77038924612072235</c:v>
                </c:pt>
                <c:pt idx="12">
                  <c:v>0.7712388154249803</c:v>
                </c:pt>
                <c:pt idx="13">
                  <c:v>0.77217254726752271</c:v>
                </c:pt>
                <c:pt idx="14">
                  <c:v>0.77322551328598688</c:v>
                </c:pt>
                <c:pt idx="15">
                  <c:v>0.77429450802792332</c:v>
                </c:pt>
                <c:pt idx="16">
                  <c:v>0.77544867003837537</c:v>
                </c:pt>
                <c:pt idx="17">
                  <c:v>0.77661986550253026</c:v>
                </c:pt>
                <c:pt idx="18">
                  <c:v>0.77789225695867303</c:v>
                </c:pt>
                <c:pt idx="19">
                  <c:v>0.77919771059199139</c:v>
                </c:pt>
                <c:pt idx="20">
                  <c:v>0.78057129804012204</c:v>
                </c:pt>
                <c:pt idx="21">
                  <c:v>0.78194488548825269</c:v>
                </c:pt>
                <c:pt idx="22">
                  <c:v>0.78345172637531613</c:v>
                </c:pt>
                <c:pt idx="23">
                  <c:v>0.7849766054463132</c:v>
                </c:pt>
                <c:pt idx="24">
                  <c:v>0.7865686136018919</c:v>
                </c:pt>
                <c:pt idx="25">
                  <c:v>0.78827885120316155</c:v>
                </c:pt>
                <c:pt idx="26">
                  <c:v>0.79012435170382522</c:v>
                </c:pt>
                <c:pt idx="27">
                  <c:v>0.79203698128907063</c:v>
                </c:pt>
                <c:pt idx="28">
                  <c:v>0.79410291195764349</c:v>
                </c:pt>
                <c:pt idx="29">
                  <c:v>0.79632013424908288</c:v>
                </c:pt>
                <c:pt idx="30">
                  <c:v>0.79869065762384994</c:v>
                </c:pt>
                <c:pt idx="31">
                  <c:v>0.8012295060751865</c:v>
                </c:pt>
                <c:pt idx="32">
                  <c:v>0.80380242143392922</c:v>
                </c:pt>
                <c:pt idx="33">
                  <c:v>0.80628916479392587</c:v>
                </c:pt>
                <c:pt idx="34">
                  <c:v>0.8085534685255521</c:v>
                </c:pt>
                <c:pt idx="35">
                  <c:v>0.81066246171338951</c:v>
                </c:pt>
                <c:pt idx="36">
                  <c:v>0.81256705345678992</c:v>
                </c:pt>
                <c:pt idx="37">
                  <c:v>0.81429930120269833</c:v>
                </c:pt>
                <c:pt idx="38">
                  <c:v>0.81584317622764235</c:v>
                </c:pt>
                <c:pt idx="39">
                  <c:v>0.81723073597856699</c:v>
                </c:pt>
                <c:pt idx="40">
                  <c:v>0.81841288955482405</c:v>
                </c:pt>
                <c:pt idx="41">
                  <c:v>0.81954193330951064</c:v>
                </c:pt>
                <c:pt idx="42">
                  <c:v>0.82073609668831782</c:v>
                </c:pt>
                <c:pt idx="43">
                  <c:v>0.82213164732086996</c:v>
                </c:pt>
                <c:pt idx="44">
                  <c:v>0.82371155175346411</c:v>
                </c:pt>
                <c:pt idx="45">
                  <c:v>0.82556097725461552</c:v>
                </c:pt>
                <c:pt idx="46">
                  <c:v>0.82762681400275406</c:v>
                </c:pt>
                <c:pt idx="47">
                  <c:v>0.82992710018181293</c:v>
                </c:pt>
                <c:pt idx="48">
                  <c:v>0.83249389323873735</c:v>
                </c:pt>
                <c:pt idx="49">
                  <c:v>0.83517590155066079</c:v>
                </c:pt>
                <c:pt idx="50">
                  <c:v>0.83814145019415287</c:v>
                </c:pt>
                <c:pt idx="51">
                  <c:v>0.84130336244023707</c:v>
                </c:pt>
                <c:pt idx="52">
                  <c:v>0.84473077683395603</c:v>
                </c:pt>
                <c:pt idx="53">
                  <c:v>0.84838862173767315</c:v>
                </c:pt>
                <c:pt idx="54">
                  <c:v>0.85232598805203641</c:v>
                </c:pt>
                <c:pt idx="55">
                  <c:v>0.85657694268445184</c:v>
                </c:pt>
                <c:pt idx="56">
                  <c:v>0.86118856707510649</c:v>
                </c:pt>
                <c:pt idx="57">
                  <c:v>0.86611177032335218</c:v>
                </c:pt>
                <c:pt idx="58">
                  <c:v>0.87149382513113283</c:v>
                </c:pt>
                <c:pt idx="59">
                  <c:v>0.87740186058303027</c:v>
                </c:pt>
                <c:pt idx="60">
                  <c:v>0.88384688175136383</c:v>
                </c:pt>
                <c:pt idx="61">
                  <c:v>0.8909982184429337</c:v>
                </c:pt>
                <c:pt idx="62">
                  <c:v>0.89907926805612381</c:v>
                </c:pt>
                <c:pt idx="63">
                  <c:v>0.90815314075459308</c:v>
                </c:pt>
                <c:pt idx="64">
                  <c:v>0.91855744446149434</c:v>
                </c:pt>
                <c:pt idx="65">
                  <c:v>0.93078404595332032</c:v>
                </c:pt>
                <c:pt idx="66">
                  <c:v>0.94123145913970307</c:v>
                </c:pt>
                <c:pt idx="67">
                  <c:v>0.94976643058170973</c:v>
                </c:pt>
                <c:pt idx="68">
                  <c:v>0.95762116252625851</c:v>
                </c:pt>
                <c:pt idx="69">
                  <c:v>0.96474455461224062</c:v>
                </c:pt>
                <c:pt idx="70">
                  <c:v>0.97103139192674526</c:v>
                </c:pt>
                <c:pt idx="71">
                  <c:v>0.97648966535140058</c:v>
                </c:pt>
                <c:pt idx="72">
                  <c:v>0.981065260334405</c:v>
                </c:pt>
                <c:pt idx="73">
                  <c:v>0.98472410996835269</c:v>
                </c:pt>
                <c:pt idx="74">
                  <c:v>0.98761348695518758</c:v>
                </c:pt>
                <c:pt idx="75">
                  <c:v>0.98980353457018322</c:v>
                </c:pt>
                <c:pt idx="76">
                  <c:v>0.99151066406032651</c:v>
                </c:pt>
                <c:pt idx="77">
                  <c:v>0.99290621469287865</c:v>
                </c:pt>
                <c:pt idx="78">
                  <c:v>0.99408836826913582</c:v>
                </c:pt>
                <c:pt idx="79">
                  <c:v>0.99504210079585587</c:v>
                </c:pt>
                <c:pt idx="80">
                  <c:v>0.99578444572674241</c:v>
                </c:pt>
                <c:pt idx="81">
                  <c:v>0.99634243685758661</c:v>
                </c:pt>
                <c:pt idx="82">
                  <c:v>0.99665497348519105</c:v>
                </c:pt>
                <c:pt idx="83">
                  <c:v>0.99690138575844434</c:v>
                </c:pt>
                <c:pt idx="84">
                  <c:v>0.99706263076318224</c:v>
                </c:pt>
                <c:pt idx="85">
                  <c:v>0.99714674634124978</c:v>
                </c:pt>
                <c:pt idx="86">
                  <c:v>0.99731602918783269</c:v>
                </c:pt>
                <c:pt idx="87">
                  <c:v>0.99743722586399797</c:v>
                </c:pt>
                <c:pt idx="88">
                  <c:v>0.99757646072409711</c:v>
                </c:pt>
                <c:pt idx="89">
                  <c:v>0.9977497624916023</c:v>
                </c:pt>
                <c:pt idx="90">
                  <c:v>0.99789000208193213</c:v>
                </c:pt>
                <c:pt idx="91">
                  <c:v>0.9980993802173046</c:v>
                </c:pt>
                <c:pt idx="92">
                  <c:v>0.99819454782790884</c:v>
                </c:pt>
                <c:pt idx="93">
                  <c:v>0.99833981106939162</c:v>
                </c:pt>
                <c:pt idx="94">
                  <c:v>0.99846703612694077</c:v>
                </c:pt>
                <c:pt idx="95">
                  <c:v>0.99861430882888458</c:v>
                </c:pt>
                <c:pt idx="96">
                  <c:v>0.99872851935365325</c:v>
                </c:pt>
                <c:pt idx="97">
                  <c:v>0.99875957207036747</c:v>
                </c:pt>
                <c:pt idx="98">
                  <c:v>0.99879263424754305</c:v>
                </c:pt>
                <c:pt idx="99">
                  <c:v>0.99880765824078477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3C-4EB4-BDB4-808CD8F3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47176"/>
        <c:axId val="241743896"/>
      </c:scatterChart>
      <c:scatterChart>
        <c:scatterStyle val="lineMarker"/>
        <c:varyColors val="0"/>
        <c:ser>
          <c:idx val="0"/>
          <c:order val="0"/>
          <c:tx>
            <c:v>MASSE SANS MANTEAU</c:v>
          </c:tx>
          <c:spPr>
            <a:ln w="952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THERMO!$B$87:$B$116</c:f>
              <c:numCache>
                <c:formatCode>General</c:formatCode>
                <c:ptCount val="30"/>
                <c:pt idx="0">
                  <c:v>1.6670000000000018</c:v>
                </c:pt>
                <c:pt idx="1">
                  <c:v>5.0000000000000044</c:v>
                </c:pt>
                <c:pt idx="2">
                  <c:v>8.3330000000000073</c:v>
                </c:pt>
                <c:pt idx="3">
                  <c:v>11.66700000000001</c:v>
                </c:pt>
                <c:pt idx="4">
                  <c:v>15</c:v>
                </c:pt>
                <c:pt idx="5">
                  <c:v>18.333000000000002</c:v>
                </c:pt>
                <c:pt idx="6">
                  <c:v>21.667000000000005</c:v>
                </c:pt>
                <c:pt idx="7">
                  <c:v>25.000000000000007</c:v>
                </c:pt>
                <c:pt idx="8">
                  <c:v>28.333000000000013</c:v>
                </c:pt>
                <c:pt idx="9">
                  <c:v>31.667000000000002</c:v>
                </c:pt>
                <c:pt idx="10">
                  <c:v>35</c:v>
                </c:pt>
                <c:pt idx="11">
                  <c:v>38.333000000000006</c:v>
                </c:pt>
                <c:pt idx="12">
                  <c:v>41.667000000000002</c:v>
                </c:pt>
                <c:pt idx="13">
                  <c:v>45.000000000000007</c:v>
                </c:pt>
                <c:pt idx="14">
                  <c:v>48.333000000000006</c:v>
                </c:pt>
                <c:pt idx="15">
                  <c:v>51.667000000000002</c:v>
                </c:pt>
                <c:pt idx="16">
                  <c:v>55.000000000000007</c:v>
                </c:pt>
                <c:pt idx="17">
                  <c:v>58.333000000000006</c:v>
                </c:pt>
                <c:pt idx="18">
                  <c:v>61.667000000000009</c:v>
                </c:pt>
                <c:pt idx="19">
                  <c:v>65</c:v>
                </c:pt>
                <c:pt idx="20">
                  <c:v>68.332999999999998</c:v>
                </c:pt>
                <c:pt idx="21">
                  <c:v>71.667000000000002</c:v>
                </c:pt>
                <c:pt idx="22">
                  <c:v>75.000000000000014</c:v>
                </c:pt>
                <c:pt idx="23">
                  <c:v>78.333000000000013</c:v>
                </c:pt>
                <c:pt idx="24">
                  <c:v>81.667000000000002</c:v>
                </c:pt>
                <c:pt idx="25">
                  <c:v>85</c:v>
                </c:pt>
                <c:pt idx="26">
                  <c:v>88.333000000000013</c:v>
                </c:pt>
                <c:pt idx="27">
                  <c:v>91.666700000000006</c:v>
                </c:pt>
                <c:pt idx="28">
                  <c:v>95</c:v>
                </c:pt>
                <c:pt idx="29">
                  <c:v>98.333300000000008</c:v>
                </c:pt>
              </c:numCache>
            </c:numRef>
          </c:xVal>
          <c:yVal>
            <c:numRef>
              <c:f>THERMO!$D$87:$D$116</c:f>
              <c:numCache>
                <c:formatCode>0.00</c:formatCode>
                <c:ptCount val="30"/>
                <c:pt idx="0">
                  <c:v>0.26861298914156934</c:v>
                </c:pt>
                <c:pt idx="1">
                  <c:v>0.14782216758860889</c:v>
                </c:pt>
                <c:pt idx="2">
                  <c:v>8.0717066174964144E-2</c:v>
                </c:pt>
                <c:pt idx="3">
                  <c:v>3.5073550501946327E-2</c:v>
                </c:pt>
                <c:pt idx="4">
                  <c:v>3.3063716451546814E-2</c:v>
                </c:pt>
                <c:pt idx="5">
                  <c:v>3.3370620774431467E-2</c:v>
                </c:pt>
                <c:pt idx="6">
                  <c:v>3.3052243392747385E-2</c:v>
                </c:pt>
                <c:pt idx="7">
                  <c:v>3.378283138701086E-2</c:v>
                </c:pt>
                <c:pt idx="8">
                  <c:v>3.3821348084408932E-2</c:v>
                </c:pt>
                <c:pt idx="9">
                  <c:v>8.1528375332923578E-2</c:v>
                </c:pt>
                <c:pt idx="10">
                  <c:v>0.14711329645564433</c:v>
                </c:pt>
                <c:pt idx="11">
                  <c:v>0.14727719729563615</c:v>
                </c:pt>
                <c:pt idx="12">
                  <c:v>9.8541282524072932E-2</c:v>
                </c:pt>
                <c:pt idx="13">
                  <c:v>3.2958000409752101E-2</c:v>
                </c:pt>
                <c:pt idx="14">
                  <c:v>3.2572833435771359E-2</c:v>
                </c:pt>
                <c:pt idx="15">
                  <c:v>3.3637369391518131E-2</c:v>
                </c:pt>
                <c:pt idx="16">
                  <c:v>3.4306494570784676E-2</c:v>
                </c:pt>
                <c:pt idx="17">
                  <c:v>3.1235402581438226E-2</c:v>
                </c:pt>
                <c:pt idx="18">
                  <c:v>3.3761934029911907E-2</c:v>
                </c:pt>
                <c:pt idx="19">
                  <c:v>0.47830362630608486</c:v>
                </c:pt>
                <c:pt idx="20">
                  <c:v>0.63802499487809883</c:v>
                </c:pt>
                <c:pt idx="21">
                  <c:v>1</c:v>
                </c:pt>
                <c:pt idx="22">
                  <c:v>0.95128047531243598</c:v>
                </c:pt>
                <c:pt idx="23">
                  <c:v>0.64302397049784887</c:v>
                </c:pt>
                <c:pt idx="24">
                  <c:v>0.7575087072321246</c:v>
                </c:pt>
                <c:pt idx="25">
                  <c:v>0.58127432903093623</c:v>
                </c:pt>
                <c:pt idx="26">
                  <c:v>0.59102642901044866</c:v>
                </c:pt>
                <c:pt idx="27">
                  <c:v>0.58385576726080723</c:v>
                </c:pt>
                <c:pt idx="28">
                  <c:v>0.57648022946117594</c:v>
                </c:pt>
                <c:pt idx="29">
                  <c:v>0.53968449088301584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23C-4EB4-BDB4-808CD8F3EBAE}"/>
            </c:ext>
          </c:extLst>
        </c:ser>
        <c:ser>
          <c:idx val="1"/>
          <c:order val="1"/>
          <c:tx>
            <c:v>MASSE AVEC MANTEAU</c:v>
          </c:tx>
          <c:spPr>
            <a:ln w="95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THERMO!$W$87:$W$116</c:f>
              <c:numCache>
                <c:formatCode>General</c:formatCode>
                <c:ptCount val="30"/>
                <c:pt idx="0">
                  <c:v>1.6670000000000018</c:v>
                </c:pt>
                <c:pt idx="1">
                  <c:v>5.0000000000000044</c:v>
                </c:pt>
                <c:pt idx="2">
                  <c:v>8.3330000000000073</c:v>
                </c:pt>
                <c:pt idx="3">
                  <c:v>11.66700000000001</c:v>
                </c:pt>
                <c:pt idx="4">
                  <c:v>15</c:v>
                </c:pt>
                <c:pt idx="5">
                  <c:v>18.333000000000002</c:v>
                </c:pt>
                <c:pt idx="6">
                  <c:v>21.667000000000005</c:v>
                </c:pt>
                <c:pt idx="7">
                  <c:v>25.000000000000007</c:v>
                </c:pt>
                <c:pt idx="8">
                  <c:v>28.333000000000013</c:v>
                </c:pt>
                <c:pt idx="9">
                  <c:v>31.667000000000002</c:v>
                </c:pt>
                <c:pt idx="10">
                  <c:v>35</c:v>
                </c:pt>
                <c:pt idx="11">
                  <c:v>38.333000000000006</c:v>
                </c:pt>
                <c:pt idx="12">
                  <c:v>41.667000000000002</c:v>
                </c:pt>
                <c:pt idx="13">
                  <c:v>45.000000000000007</c:v>
                </c:pt>
                <c:pt idx="14">
                  <c:v>48.333000000000006</c:v>
                </c:pt>
                <c:pt idx="15">
                  <c:v>51.667000000000002</c:v>
                </c:pt>
                <c:pt idx="16">
                  <c:v>55.000000000000007</c:v>
                </c:pt>
                <c:pt idx="17">
                  <c:v>58.333000000000006</c:v>
                </c:pt>
                <c:pt idx="18">
                  <c:v>61.667000000000009</c:v>
                </c:pt>
                <c:pt idx="19">
                  <c:v>65</c:v>
                </c:pt>
                <c:pt idx="20">
                  <c:v>68.332999999999998</c:v>
                </c:pt>
                <c:pt idx="21">
                  <c:v>71.667000000000002</c:v>
                </c:pt>
                <c:pt idx="22">
                  <c:v>75.000000000000014</c:v>
                </c:pt>
                <c:pt idx="23">
                  <c:v>78.333000000000013</c:v>
                </c:pt>
                <c:pt idx="24">
                  <c:v>81.667000000000002</c:v>
                </c:pt>
                <c:pt idx="25">
                  <c:v>85</c:v>
                </c:pt>
                <c:pt idx="26">
                  <c:v>88.333000000000013</c:v>
                </c:pt>
                <c:pt idx="27">
                  <c:v>91.666700000000006</c:v>
                </c:pt>
                <c:pt idx="28">
                  <c:v>95</c:v>
                </c:pt>
                <c:pt idx="29">
                  <c:v>98.333300000000008</c:v>
                </c:pt>
              </c:numCache>
            </c:numRef>
          </c:xVal>
          <c:yVal>
            <c:numRef>
              <c:f>THERMO!$Y$87:$Y$116</c:f>
              <c:numCache>
                <c:formatCode>0.00E+00</c:formatCode>
                <c:ptCount val="30"/>
                <c:pt idx="0">
                  <c:v>0.75257568552860987</c:v>
                </c:pt>
                <c:pt idx="1">
                  <c:v>0.70771913139958786</c:v>
                </c:pt>
                <c:pt idx="2">
                  <c:v>0.85512759549849426</c:v>
                </c:pt>
                <c:pt idx="3">
                  <c:v>0.82715168806466954</c:v>
                </c:pt>
                <c:pt idx="4">
                  <c:v>0.84736091298145499</c:v>
                </c:pt>
                <c:pt idx="5">
                  <c:v>0.86539071168172454</c:v>
                </c:pt>
                <c:pt idx="6">
                  <c:v>0.81815660168013948</c:v>
                </c:pt>
                <c:pt idx="7">
                  <c:v>0.8617847519416707</c:v>
                </c:pt>
                <c:pt idx="8">
                  <c:v>0.86150737042320491</c:v>
                </c:pt>
                <c:pt idx="9">
                  <c:v>0.83004438104295453</c:v>
                </c:pt>
                <c:pt idx="10">
                  <c:v>0.84395308289744808</c:v>
                </c:pt>
                <c:pt idx="11">
                  <c:v>0.86412268188302421</c:v>
                </c:pt>
                <c:pt idx="12">
                  <c:v>0.8548898399112379</c:v>
                </c:pt>
                <c:pt idx="13">
                  <c:v>0.82366460611824377</c:v>
                </c:pt>
                <c:pt idx="14">
                  <c:v>0.86891741955935964</c:v>
                </c:pt>
                <c:pt idx="15">
                  <c:v>0.84177365668093196</c:v>
                </c:pt>
                <c:pt idx="16">
                  <c:v>0.83709779679822471</c:v>
                </c:pt>
                <c:pt idx="17">
                  <c:v>0.84989697257885566</c:v>
                </c:pt>
                <c:pt idx="18">
                  <c:v>0.85651450309082255</c:v>
                </c:pt>
                <c:pt idx="19">
                  <c:v>0.93204152797590756</c:v>
                </c:pt>
                <c:pt idx="20">
                  <c:v>0.84121889364400071</c:v>
                </c:pt>
                <c:pt idx="21">
                  <c:v>0.9749564114756698</c:v>
                </c:pt>
                <c:pt idx="22">
                  <c:v>0.89146457441749882</c:v>
                </c:pt>
                <c:pt idx="23">
                  <c:v>0.86539071168172454</c:v>
                </c:pt>
                <c:pt idx="24">
                  <c:v>1</c:v>
                </c:pt>
                <c:pt idx="25">
                  <c:v>0.9020050721191949</c:v>
                </c:pt>
                <c:pt idx="26">
                  <c:v>0.91187192899033132</c:v>
                </c:pt>
                <c:pt idx="27">
                  <c:v>0.92471073070217147</c:v>
                </c:pt>
                <c:pt idx="28">
                  <c:v>0.91563639245522277</c:v>
                </c:pt>
                <c:pt idx="29">
                  <c:v>0.84038674908860356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23C-4EB4-BDB4-808CD8F3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68104"/>
        <c:axId val="305836200"/>
      </c:scatterChart>
      <c:valAx>
        <c:axId val="2417471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en 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3896"/>
        <c:crosses val="autoZero"/>
        <c:crossBetween val="midCat"/>
        <c:majorUnit val="20"/>
      </c:valAx>
      <c:valAx>
        <c:axId val="241743896"/>
        <c:scaling>
          <c:orientation val="minMax"/>
          <c:max val="1.05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Rapport de la répartition de température 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7176"/>
        <c:crosses val="autoZero"/>
        <c:crossBetween val="midCat"/>
      </c:valAx>
      <c:valAx>
        <c:axId val="305836200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Rapport de la répartition de masse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568104"/>
        <c:crosses val="max"/>
        <c:crossBetween val="midCat"/>
        <c:majorUnit val="0.2"/>
      </c:valAx>
      <c:valAx>
        <c:axId val="372568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5836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670315296709348E-3"/>
          <c:y val="0.91323075771188966"/>
          <c:w val="0.97978004956629494"/>
          <c:h val="7.2505989817310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58691699961874"/>
          <c:y val="5.1706727304080907E-2"/>
          <c:w val="0.83427167348762254"/>
          <c:h val="0.72605982982761763"/>
        </c:manualLayout>
      </c:layout>
      <c:scatterChart>
        <c:scatterStyle val="lineMarker"/>
        <c:varyColors val="0"/>
        <c:ser>
          <c:idx val="0"/>
          <c:order val="0"/>
          <c:tx>
            <c:v>TEMP UNIFORME</c:v>
          </c:tx>
          <c:spPr>
            <a:ln w="190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'Tube Seul'!$D$17:$D$27</c:f>
              <c:numCache>
                <c:formatCode>0.00E+00</c:formatCode>
                <c:ptCount val="11"/>
                <c:pt idx="0">
                  <c:v>0</c:v>
                </c:pt>
                <c:pt idx="1">
                  <c:v>2.592E+23</c:v>
                </c:pt>
                <c:pt idx="2">
                  <c:v>5.184E+23</c:v>
                </c:pt>
                <c:pt idx="3">
                  <c:v>7.7760000000000003E+23</c:v>
                </c:pt>
                <c:pt idx="4">
                  <c:v>2.5056E+24</c:v>
                </c:pt>
                <c:pt idx="5">
                  <c:v>4.2336000000000002E+24</c:v>
                </c:pt>
                <c:pt idx="6">
                  <c:v>5.9616000000000003E+24</c:v>
                </c:pt>
                <c:pt idx="7">
                  <c:v>7.6896000000000004E+24</c:v>
                </c:pt>
                <c:pt idx="8">
                  <c:v>9.4175999999999995E+24</c:v>
                </c:pt>
                <c:pt idx="9">
                  <c:v>1.1146E+25</c:v>
                </c:pt>
                <c:pt idx="10">
                  <c:v>1.2874E+25</c:v>
                </c:pt>
              </c:numCache>
              <c:extLst xmlns:c15="http://schemas.microsoft.com/office/drawing/2012/chart"/>
            </c:numRef>
          </c:xVal>
          <c:yVal>
            <c:numRef>
              <c:f>'Tube Seul'!$J$17:$J$27</c:f>
              <c:numCache>
                <c:formatCode>0.00E+00</c:formatCode>
                <c:ptCount val="11"/>
                <c:pt idx="0">
                  <c:v>0</c:v>
                </c:pt>
                <c:pt idx="1">
                  <c:v>0.318</c:v>
                </c:pt>
                <c:pt idx="2">
                  <c:v>0.39929500000000001</c:v>
                </c:pt>
                <c:pt idx="3">
                  <c:v>0.45019500000000001</c:v>
                </c:pt>
                <c:pt idx="4">
                  <c:v>0.61990500000000004</c:v>
                </c:pt>
                <c:pt idx="5">
                  <c:v>0.71147999999999989</c:v>
                </c:pt>
                <c:pt idx="6">
                  <c:v>0.77513499999999991</c:v>
                </c:pt>
                <c:pt idx="7">
                  <c:v>0.82278000000000007</c:v>
                </c:pt>
                <c:pt idx="8">
                  <c:v>0.85965999999999998</c:v>
                </c:pt>
                <c:pt idx="9">
                  <c:v>0.8887799999999999</c:v>
                </c:pt>
                <c:pt idx="10">
                  <c:v>0.91204499999999999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199F-4F4A-B464-0ACDE5FB3636}"/>
            </c:ext>
          </c:extLst>
        </c:ser>
        <c:ser>
          <c:idx val="6"/>
          <c:order val="6"/>
          <c:tx>
            <c:v>SANS MANTEAU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'Tube Seul'!$D$94:$D$104</c:f>
              <c:numCache>
                <c:formatCode>0.00E+00</c:formatCode>
                <c:ptCount val="11"/>
                <c:pt idx="0">
                  <c:v>0</c:v>
                </c:pt>
                <c:pt idx="1">
                  <c:v>2.592E+23</c:v>
                </c:pt>
                <c:pt idx="2">
                  <c:v>5.184E+23</c:v>
                </c:pt>
                <c:pt idx="3">
                  <c:v>7.7760000000000003E+23</c:v>
                </c:pt>
                <c:pt idx="4">
                  <c:v>2.5056E+24</c:v>
                </c:pt>
                <c:pt idx="5">
                  <c:v>4.2336000000000002E+24</c:v>
                </c:pt>
                <c:pt idx="6">
                  <c:v>5.9616000000000003E+24</c:v>
                </c:pt>
                <c:pt idx="7">
                  <c:v>7.6896000000000004E+24</c:v>
                </c:pt>
                <c:pt idx="8">
                  <c:v>9.4175999999999995E+24</c:v>
                </c:pt>
                <c:pt idx="9">
                  <c:v>1.1146E+25</c:v>
                </c:pt>
                <c:pt idx="10">
                  <c:v>1.2874E+25</c:v>
                </c:pt>
              </c:numCache>
            </c:numRef>
          </c:xVal>
          <c:yVal>
            <c:numRef>
              <c:f>'Tube Seul'!$J$94:$J$104</c:f>
              <c:numCache>
                <c:formatCode>0.00E+00</c:formatCode>
                <c:ptCount val="11"/>
                <c:pt idx="0">
                  <c:v>0</c:v>
                </c:pt>
                <c:pt idx="1">
                  <c:v>0.27609499999999998</c:v>
                </c:pt>
                <c:pt idx="2">
                  <c:v>0.34892999999999996</c:v>
                </c:pt>
                <c:pt idx="3">
                  <c:v>0.39592000000000005</c:v>
                </c:pt>
                <c:pt idx="4">
                  <c:v>0.56106500000000004</c:v>
                </c:pt>
                <c:pt idx="5">
                  <c:v>0.65543499999999999</c:v>
                </c:pt>
                <c:pt idx="6">
                  <c:v>0.72450000000000003</c:v>
                </c:pt>
                <c:pt idx="7">
                  <c:v>0.77868500000000007</c:v>
                </c:pt>
                <c:pt idx="8">
                  <c:v>0.82264000000000004</c:v>
                </c:pt>
                <c:pt idx="9">
                  <c:v>0.85895500000000002</c:v>
                </c:pt>
                <c:pt idx="10">
                  <c:v>0.88932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9F-4F4A-B464-0ACDE5FB3636}"/>
            </c:ext>
          </c:extLst>
        </c:ser>
        <c:ser>
          <c:idx val="7"/>
          <c:order val="7"/>
          <c:tx>
            <c:v>AVEC MANTEAU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'Tube Seul'!$D$109:$D$119</c:f>
              <c:numCache>
                <c:formatCode>0.00E+00</c:formatCode>
                <c:ptCount val="11"/>
                <c:pt idx="0">
                  <c:v>0</c:v>
                </c:pt>
                <c:pt idx="1">
                  <c:v>2.592E+23</c:v>
                </c:pt>
                <c:pt idx="2">
                  <c:v>5.184E+23</c:v>
                </c:pt>
                <c:pt idx="3">
                  <c:v>7.7760000000000003E+23</c:v>
                </c:pt>
                <c:pt idx="4">
                  <c:v>2.5056E+24</c:v>
                </c:pt>
                <c:pt idx="5">
                  <c:v>4.2336000000000002E+24</c:v>
                </c:pt>
                <c:pt idx="6">
                  <c:v>5.9616000000000003E+24</c:v>
                </c:pt>
                <c:pt idx="7">
                  <c:v>7.6896000000000004E+24</c:v>
                </c:pt>
                <c:pt idx="8">
                  <c:v>9.4175999999999995E+24</c:v>
                </c:pt>
                <c:pt idx="9">
                  <c:v>1.1146E+25</c:v>
                </c:pt>
                <c:pt idx="10">
                  <c:v>1.2874E+25</c:v>
                </c:pt>
              </c:numCache>
            </c:numRef>
          </c:xVal>
          <c:yVal>
            <c:numRef>
              <c:f>'Tube Seul'!$J$109:$J$119</c:f>
              <c:numCache>
                <c:formatCode>0.00E+00</c:formatCode>
                <c:ptCount val="11"/>
                <c:pt idx="0">
                  <c:v>0</c:v>
                </c:pt>
                <c:pt idx="1">
                  <c:v>0.30895499999999998</c:v>
                </c:pt>
                <c:pt idx="2">
                  <c:v>0.38820500000000002</c:v>
                </c:pt>
                <c:pt idx="3">
                  <c:v>0.43867500000000004</c:v>
                </c:pt>
                <c:pt idx="4">
                  <c:v>0.61166500000000001</c:v>
                </c:pt>
                <c:pt idx="5">
                  <c:v>0.70713999999999999</c:v>
                </c:pt>
                <c:pt idx="6">
                  <c:v>0.77524999999999999</c:v>
                </c:pt>
                <c:pt idx="7">
                  <c:v>0.82747999999999999</c:v>
                </c:pt>
                <c:pt idx="8">
                  <c:v>0.86889499999999997</c:v>
                </c:pt>
                <c:pt idx="9">
                  <c:v>0.90237999999999996</c:v>
                </c:pt>
                <c:pt idx="10">
                  <c:v>0.92979000000000001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99F-4F4A-B464-0ACDE5FB3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418744"/>
        <c:axId val="40241841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PAR DISPO</c:v>
                </c:tx>
                <c:spPr>
                  <a:ln w="1905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'Tube Seul'!$D$138:$D$146</c15:sqref>
                        </c15:formulaRef>
                      </c:ext>
                    </c:extLst>
                    <c:numCache>
                      <c:formatCode>0.00E+00</c:formatCode>
                      <c:ptCount val="9"/>
                      <c:pt idx="0">
                        <c:v>0</c:v>
                      </c:pt>
                      <c:pt idx="1">
                        <c:v>2.592E+23</c:v>
                      </c:pt>
                      <c:pt idx="2">
                        <c:v>5.184E+23</c:v>
                      </c:pt>
                      <c:pt idx="3">
                        <c:v>7.7760000000000003E+23</c:v>
                      </c:pt>
                      <c:pt idx="4">
                        <c:v>2.5056E+24</c:v>
                      </c:pt>
                      <c:pt idx="5">
                        <c:v>4.2336000000000002E+24</c:v>
                      </c:pt>
                      <c:pt idx="6">
                        <c:v>5.9616000000000003E+24</c:v>
                      </c:pt>
                      <c:pt idx="7">
                        <c:v>7.6896000000000004E+24</c:v>
                      </c:pt>
                      <c:pt idx="8">
                        <c:v>9.4175999999999995E+24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'Tube Seul'!$K$138:$K$146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0.30049074074074072</c:v>
                      </c:pt>
                      <c:pt idx="2">
                        <c:v>0.37342592592592588</c:v>
                      </c:pt>
                      <c:pt idx="3">
                        <c:v>0.41857407407407404</c:v>
                      </c:pt>
                      <c:pt idx="4">
                        <c:v>0.56984259259259262</c:v>
                      </c:pt>
                      <c:pt idx="5">
                        <c:v>0.64769444444444435</c:v>
                      </c:pt>
                      <c:pt idx="6">
                        <c:v>0.70972222222222214</c:v>
                      </c:pt>
                      <c:pt idx="7">
                        <c:v>0.75298148148148147</c:v>
                      </c:pt>
                      <c:pt idx="8">
                        <c:v>0.78657407407407409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199F-4F4A-B464-0ACDE5FB3636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FCOR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'Tube Seul'!$D$32:$D$42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2.592E+23</c:v>
                      </c:pt>
                      <c:pt idx="2">
                        <c:v>5.184E+23</c:v>
                      </c:pt>
                      <c:pt idx="3">
                        <c:v>7.7760000000000003E+23</c:v>
                      </c:pt>
                      <c:pt idx="4">
                        <c:v>2.5056E+24</c:v>
                      </c:pt>
                      <c:pt idx="5">
                        <c:v>4.2336000000000002E+24</c:v>
                      </c:pt>
                      <c:pt idx="6">
                        <c:v>5.9616000000000003E+24</c:v>
                      </c:pt>
                      <c:pt idx="7">
                        <c:v>7.6896000000000004E+24</c:v>
                      </c:pt>
                      <c:pt idx="8">
                        <c:v>9.4175999999999995E+24</c:v>
                      </c:pt>
                      <c:pt idx="9">
                        <c:v>1.1146E+25</c:v>
                      </c:pt>
                      <c:pt idx="10">
                        <c:v>1.2874E+25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'Tube Seul'!$J$32:$J$42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0.31772500000000004</c:v>
                      </c:pt>
                      <c:pt idx="2">
                        <c:v>0.39892</c:v>
                      </c:pt>
                      <c:pt idx="3">
                        <c:v>0.44975500000000002</c:v>
                      </c:pt>
                      <c:pt idx="4">
                        <c:v>0.61936000000000002</c:v>
                      </c:pt>
                      <c:pt idx="5">
                        <c:v>0.71116000000000001</c:v>
                      </c:pt>
                      <c:pt idx="6">
                        <c:v>0.77507000000000004</c:v>
                      </c:pt>
                      <c:pt idx="7">
                        <c:v>0.82295999999999991</c:v>
                      </c:pt>
                      <c:pt idx="8">
                        <c:v>0.86005500000000001</c:v>
                      </c:pt>
                      <c:pt idx="9">
                        <c:v>0.88936499999999996</c:v>
                      </c:pt>
                      <c:pt idx="10">
                        <c:v>0.91278499999999996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99F-4F4A-B464-0ACDE5FB3636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0.2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'Tube Seul'!$D$48:$D$58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2.592E+23</c:v>
                      </c:pt>
                      <c:pt idx="2">
                        <c:v>5.184E+23</c:v>
                      </c:pt>
                      <c:pt idx="3">
                        <c:v>7.7760000000000003E+23</c:v>
                      </c:pt>
                      <c:pt idx="4">
                        <c:v>2.5056E+24</c:v>
                      </c:pt>
                      <c:pt idx="5">
                        <c:v>4.2336000000000002E+24</c:v>
                      </c:pt>
                      <c:pt idx="6">
                        <c:v>5.9616000000000003E+24</c:v>
                      </c:pt>
                      <c:pt idx="7">
                        <c:v>7.6896000000000004E+24</c:v>
                      </c:pt>
                      <c:pt idx="8">
                        <c:v>9.4175999999999995E+24</c:v>
                      </c:pt>
                      <c:pt idx="9">
                        <c:v>1.1146E+25</c:v>
                      </c:pt>
                      <c:pt idx="10">
                        <c:v>1.2874E+25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'Tube Seul'!$J$48:$J$58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0.32288499999999998</c:v>
                      </c:pt>
                      <c:pt idx="2">
                        <c:v>0.40515499999999999</c:v>
                      </c:pt>
                      <c:pt idx="3">
                        <c:v>0.45655500000000004</c:v>
                      </c:pt>
                      <c:pt idx="4">
                        <c:v>0.62887999999999999</c:v>
                      </c:pt>
                      <c:pt idx="5">
                        <c:v>0.72353000000000001</c:v>
                      </c:pt>
                      <c:pt idx="6">
                        <c:v>0.79</c:v>
                      </c:pt>
                      <c:pt idx="7">
                        <c:v>0.84011999999999998</c:v>
                      </c:pt>
                      <c:pt idx="8">
                        <c:v>0.87909999999999999</c:v>
                      </c:pt>
                      <c:pt idx="9">
                        <c:v>0.90996999999999995</c:v>
                      </c:pt>
                      <c:pt idx="10">
                        <c:v>0.93469000000000002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99F-4F4A-B464-0ACDE5FB3636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1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'Tube Seul'!$D$63:$D$73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2.592E+23</c:v>
                      </c:pt>
                      <c:pt idx="2">
                        <c:v>5.184E+23</c:v>
                      </c:pt>
                      <c:pt idx="3">
                        <c:v>7.7760000000000003E+23</c:v>
                      </c:pt>
                      <c:pt idx="4">
                        <c:v>2.5056E+24</c:v>
                      </c:pt>
                      <c:pt idx="5">
                        <c:v>4.2336000000000002E+24</c:v>
                      </c:pt>
                      <c:pt idx="6">
                        <c:v>5.9616000000000003E+24</c:v>
                      </c:pt>
                      <c:pt idx="7">
                        <c:v>7.6896000000000004E+24</c:v>
                      </c:pt>
                      <c:pt idx="8">
                        <c:v>9.4175999999999995E+24</c:v>
                      </c:pt>
                      <c:pt idx="9">
                        <c:v>1.1146E+25</c:v>
                      </c:pt>
                      <c:pt idx="10">
                        <c:v>1.2874E+25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'Tube Seul'!$J$63:$J$73</c15:sqref>
                        </c15:formulaRef>
                      </c:ext>
                    </c:extLst>
                    <c:numCache>
                      <c:formatCode>0.00E+00</c:formatCode>
                      <c:ptCount val="11"/>
                      <c:pt idx="0">
                        <c:v>0</c:v>
                      </c:pt>
                      <c:pt idx="1">
                        <c:v>0.39344999999999997</c:v>
                      </c:pt>
                      <c:pt idx="2">
                        <c:v>0.46704499999999999</c:v>
                      </c:pt>
                      <c:pt idx="3">
                        <c:v>0.51451500000000006</c:v>
                      </c:pt>
                      <c:pt idx="4">
                        <c:v>0.67023500000000003</c:v>
                      </c:pt>
                      <c:pt idx="5">
                        <c:v>0.75085500000000005</c:v>
                      </c:pt>
                      <c:pt idx="6">
                        <c:v>0.80562</c:v>
                      </c:pt>
                      <c:pt idx="7">
                        <c:v>0.84603499999999998</c:v>
                      </c:pt>
                      <c:pt idx="8">
                        <c:v>0.87704000000000004</c:v>
                      </c:pt>
                      <c:pt idx="9">
                        <c:v>0.90137</c:v>
                      </c:pt>
                      <c:pt idx="10">
                        <c:v>0.92073500000000008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99F-4F4A-B464-0ACDE5FB3636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0.46_PAS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'Tube Seul'!$D$79:$D$85</c15:sqref>
                        </c15:formulaRef>
                      </c:ext>
                    </c:extLst>
                    <c:numCache>
                      <c:formatCode>0.00E+00</c:formatCode>
                      <c:ptCount val="7"/>
                      <c:pt idx="0">
                        <c:v>0</c:v>
                      </c:pt>
                      <c:pt idx="1">
                        <c:v>2.592E+23</c:v>
                      </c:pt>
                      <c:pt idx="2">
                        <c:v>5.184E+23</c:v>
                      </c:pt>
                      <c:pt idx="3">
                        <c:v>7.7760000000000003E+23</c:v>
                      </c:pt>
                      <c:pt idx="4">
                        <c:v>2.5056E+24</c:v>
                      </c:pt>
                      <c:pt idx="5">
                        <c:v>4.2336000000000002E+24</c:v>
                      </c:pt>
                      <c:pt idx="6">
                        <c:v>5.9616000000000003E+24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'Tube Seul'!$J$79:$J$85</c15:sqref>
                        </c15:formulaRef>
                      </c:ext>
                    </c:extLst>
                    <c:numCache>
                      <c:formatCode>0.00E+00</c:formatCode>
                      <c:ptCount val="7"/>
                      <c:pt idx="0">
                        <c:v>0</c:v>
                      </c:pt>
                      <c:pt idx="1">
                        <c:v>0.31770500000000002</c:v>
                      </c:pt>
                      <c:pt idx="2">
                        <c:v>0.39892499999999997</c:v>
                      </c:pt>
                      <c:pt idx="3">
                        <c:v>0.44976499999999997</c:v>
                      </c:pt>
                      <c:pt idx="4">
                        <c:v>0.61938499999999996</c:v>
                      </c:pt>
                      <c:pt idx="5">
                        <c:v>0.71117999999999992</c:v>
                      </c:pt>
                      <c:pt idx="6">
                        <c:v>0.77510000000000001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99F-4F4A-B464-0ACDE5FB3636}"/>
                  </c:ext>
                </c:extLst>
              </c15:ser>
            </c15:filteredScatterSeries>
          </c:ext>
        </c:extLst>
      </c:scatterChart>
      <c:valAx>
        <c:axId val="402418744"/>
        <c:scaling>
          <c:orientation val="minMax"/>
          <c:max val="1.4999999999999998E+25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Fluence en n.m-2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2418416"/>
        <c:crosses val="autoZero"/>
        <c:crossBetween val="midCat"/>
        <c:majorUnit val="2.4999999999999997E+24"/>
      </c:valAx>
      <c:valAx>
        <c:axId val="40241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Taux de relaxation en flèche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241874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95441673271113"/>
          <c:y val="0.90348663857330269"/>
          <c:w val="0.79809096190415973"/>
          <c:h val="8.1945393444108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 dirty="0" smtClean="0">
                <a:effectLst/>
              </a:rPr>
              <a:t>𝑓</a:t>
            </a:r>
            <a:r>
              <a:rPr lang="fr-FR" sz="800" b="0" i="0" u="none" strike="noStrike" baseline="0" dirty="0" smtClean="0">
                <a:effectLst/>
              </a:rPr>
              <a:t>RES </a:t>
            </a:r>
            <a:r>
              <a:rPr lang="fr-FR" sz="1400" b="0" i="0" u="none" strike="noStrike" baseline="0" dirty="0" smtClean="0">
                <a:effectLst/>
              </a:rPr>
              <a:t>= 𝑓(𝛷𝑡)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'Simulation normale'!$N$1</c:f>
              <c:strCache>
                <c:ptCount val="1"/>
                <c:pt idx="0">
                  <c:v>Taux de relaxation en flèche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'Simulation normale'!$K$2:$K$10</c:f>
              <c:numCache>
                <c:formatCode>0.00E+00</c:formatCode>
                <c:ptCount val="9"/>
                <c:pt idx="0">
                  <c:v>0</c:v>
                </c:pt>
                <c:pt idx="1">
                  <c:v>2.592E+23</c:v>
                </c:pt>
                <c:pt idx="2">
                  <c:v>5.184E+23</c:v>
                </c:pt>
                <c:pt idx="3">
                  <c:v>7.7760000000000003E+23</c:v>
                </c:pt>
                <c:pt idx="4">
                  <c:v>2.5056E+24</c:v>
                </c:pt>
                <c:pt idx="5">
                  <c:v>4.2336000000000002E+24</c:v>
                </c:pt>
                <c:pt idx="6">
                  <c:v>5.9616000000000003E+24</c:v>
                </c:pt>
                <c:pt idx="7">
                  <c:v>7.6896000000000004E+24</c:v>
                </c:pt>
                <c:pt idx="8">
                  <c:v>9.4175999999999995E+24</c:v>
                </c:pt>
              </c:numCache>
            </c:numRef>
          </c:xVal>
          <c:yVal>
            <c:numRef>
              <c:f>'Simulation normale'!$M$2:$M$10</c:f>
              <c:numCache>
                <c:formatCode>General</c:formatCode>
                <c:ptCount val="9"/>
                <c:pt idx="0">
                  <c:v>0</c:v>
                </c:pt>
                <c:pt idx="1">
                  <c:v>0.30049074074074072</c:v>
                </c:pt>
                <c:pt idx="2">
                  <c:v>0.37342592592592588</c:v>
                </c:pt>
                <c:pt idx="3">
                  <c:v>0.41857407407407404</c:v>
                </c:pt>
                <c:pt idx="4">
                  <c:v>0.56984259259259262</c:v>
                </c:pt>
                <c:pt idx="5">
                  <c:v>0.64769444444444435</c:v>
                </c:pt>
                <c:pt idx="6">
                  <c:v>0.70972222222222214</c:v>
                </c:pt>
                <c:pt idx="7">
                  <c:v>0.75298148148148147</c:v>
                </c:pt>
                <c:pt idx="8">
                  <c:v>0.78657407407407409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B5-485D-9B15-3B242F7E4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075168"/>
        <c:axId val="38507451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'Simulation normale'!$L$1</c15:sqref>
                        </c15:formulaRef>
                      </c:ext>
                    </c:extLst>
                    <c:strCache>
                      <c:ptCount val="1"/>
                      <c:pt idx="0">
                        <c:v>Taux de relaxation en contrainte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'Simulation normale'!$K$2:$K$10</c15:sqref>
                        </c15:formulaRef>
                      </c:ext>
                    </c:extLst>
                    <c:numCache>
                      <c:formatCode>0.00E+00</c:formatCode>
                      <c:ptCount val="9"/>
                      <c:pt idx="0">
                        <c:v>0</c:v>
                      </c:pt>
                      <c:pt idx="1">
                        <c:v>2.592E+23</c:v>
                      </c:pt>
                      <c:pt idx="2">
                        <c:v>5.184E+23</c:v>
                      </c:pt>
                      <c:pt idx="3">
                        <c:v>7.7760000000000003E+23</c:v>
                      </c:pt>
                      <c:pt idx="4">
                        <c:v>2.5056E+24</c:v>
                      </c:pt>
                      <c:pt idx="5">
                        <c:v>4.2336000000000002E+24</c:v>
                      </c:pt>
                      <c:pt idx="6">
                        <c:v>5.9616000000000003E+24</c:v>
                      </c:pt>
                      <c:pt idx="7">
                        <c:v>7.6896000000000004E+24</c:v>
                      </c:pt>
                      <c:pt idx="8">
                        <c:v>9.4175999999999995E+24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'Simulation normale'!$L$2:$L$10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0</c:v>
                      </c:pt>
                      <c:pt idx="1">
                        <c:v>0.30191000000000001</c:v>
                      </c:pt>
                      <c:pt idx="2">
                        <c:v>0.37885999999999997</c:v>
                      </c:pt>
                      <c:pt idx="3">
                        <c:v>0.42717000000000005</c:v>
                      </c:pt>
                      <c:pt idx="4">
                        <c:v>0.58864000000000005</c:v>
                      </c:pt>
                      <c:pt idx="5">
                        <c:v>0.67579999999999996</c:v>
                      </c:pt>
                      <c:pt idx="6">
                        <c:v>0.73642000000000007</c:v>
                      </c:pt>
                      <c:pt idx="7">
                        <c:v>0.78181999999999996</c:v>
                      </c:pt>
                      <c:pt idx="8">
                        <c:v>0.81699999999999995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F6B5-485D-9B15-3B242F7E42E7}"/>
                  </c:ext>
                </c:extLst>
              </c15:ser>
            </c15:filteredScatterSeries>
          </c:ext>
        </c:extLst>
      </c:scatterChart>
      <c:valAx>
        <c:axId val="385075168"/>
        <c:scaling>
          <c:orientation val="minMax"/>
          <c:max val="9.9999999999999988E+24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Fluence </a:t>
                </a:r>
                <a:r>
                  <a:rPr lang="en-US" sz="1000"/>
                  <a:t>en </a:t>
                </a:r>
                <a:r>
                  <a:rPr lang="en-US" sz="1000" b="0" i="0" baseline="0">
                    <a:effectLst/>
                  </a:rPr>
                  <a:t>n.m</a:t>
                </a:r>
                <a:r>
                  <a:rPr lang="en-US" sz="1000" b="0" i="0" baseline="30000">
                    <a:effectLst/>
                  </a:rPr>
                  <a:t>-2</a:t>
                </a:r>
                <a:r>
                  <a:rPr lang="en-US" sz="1000" b="0" i="0" baseline="0">
                    <a:effectLst/>
                  </a:rPr>
                  <a:t> </a:t>
                </a:r>
                <a:r>
                  <a:rPr lang="en-US" sz="1000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E+00" sourceLinked="0"/>
        <c:majorTickMark val="out"/>
        <c:minorTickMark val="none"/>
        <c:tickLblPos val="nextTo"/>
        <c:crossAx val="385074512"/>
        <c:crosses val="autoZero"/>
        <c:crossBetween val="midCat"/>
        <c:majorUnit val="2E+24"/>
      </c:valAx>
      <c:valAx>
        <c:axId val="38507451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Flèche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résiduelle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0"/>
        <c:majorTickMark val="out"/>
        <c:minorTickMark val="none"/>
        <c:tickLblPos val="nextTo"/>
        <c:crossAx val="385075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'Tube seul'!$AI$62</c:f>
              <c:strCache>
                <c:ptCount val="1"/>
                <c:pt idx="0">
                  <c:v>THEORIE INF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'Tube seul'!$AE$63:$AE$65</c:f>
              <c:numCache>
                <c:formatCode>General</c:formatCode>
                <c:ptCount val="3"/>
                <c:pt idx="0">
                  <c:v>0</c:v>
                </c:pt>
                <c:pt idx="1">
                  <c:v>67.5</c:v>
                </c:pt>
                <c:pt idx="2">
                  <c:v>100</c:v>
                </c:pt>
              </c:numCache>
            </c:numRef>
          </c:xVal>
          <c:yVal>
            <c:numRef>
              <c:f>'Tube seul'!$AF$63:$AF$65</c:f>
              <c:numCache>
                <c:formatCode>General</c:formatCode>
                <c:ptCount val="3"/>
                <c:pt idx="0">
                  <c:v>0</c:v>
                </c:pt>
                <c:pt idx="1">
                  <c:v>68</c:v>
                </c:pt>
                <c:pt idx="2">
                  <c:v>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AE-47C8-979D-00E930307A61}"/>
            </c:ext>
          </c:extLst>
        </c:ser>
        <c:ser>
          <c:idx val="1"/>
          <c:order val="1"/>
          <c:tx>
            <c:strRef>
              <c:f>'Tube seul'!$AI$63</c:f>
              <c:strCache>
                <c:ptCount val="1"/>
                <c:pt idx="0">
                  <c:v>THEORIE SUP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'Tube seul'!$AE$63:$AE$65</c:f>
              <c:numCache>
                <c:formatCode>General</c:formatCode>
                <c:ptCount val="3"/>
                <c:pt idx="0">
                  <c:v>0</c:v>
                </c:pt>
                <c:pt idx="1">
                  <c:v>67.5</c:v>
                </c:pt>
                <c:pt idx="2">
                  <c:v>100</c:v>
                </c:pt>
              </c:numCache>
            </c:numRef>
          </c:xVal>
          <c:yVal>
            <c:numRef>
              <c:f>'Tube seul'!$AG$63:$AG$65</c:f>
              <c:numCache>
                <c:formatCode>General</c:formatCode>
                <c:ptCount val="3"/>
                <c:pt idx="0">
                  <c:v>0</c:v>
                </c:pt>
                <c:pt idx="1">
                  <c:v>-68</c:v>
                </c:pt>
                <c:pt idx="2">
                  <c:v>-68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2AE-47C8-979D-00E930307A61}"/>
            </c:ext>
          </c:extLst>
        </c:ser>
        <c:ser>
          <c:idx val="2"/>
          <c:order val="2"/>
          <c:tx>
            <c:strRef>
              <c:f>'Tube seul'!$AI$60</c:f>
              <c:strCache>
                <c:ptCount val="1"/>
                <c:pt idx="0">
                  <c:v>SIMULATION INF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'Tube seul'!$L$3:$L$121</c:f>
              <c:numCache>
                <c:formatCode>0.00E+00</c:formatCode>
                <c:ptCount val="119"/>
                <c:pt idx="0">
                  <c:v>0</c:v>
                </c:pt>
                <c:pt idx="1">
                  <c:v>0.83333999999999997</c:v>
                </c:pt>
                <c:pt idx="2">
                  <c:v>1.6666999999999998</c:v>
                </c:pt>
                <c:pt idx="3">
                  <c:v>2.5</c:v>
                </c:pt>
                <c:pt idx="4">
                  <c:v>3.3333999999999997</c:v>
                </c:pt>
                <c:pt idx="5">
                  <c:v>4.1666999999999996</c:v>
                </c:pt>
                <c:pt idx="6">
                  <c:v>5.0001000000000007</c:v>
                </c:pt>
                <c:pt idx="7">
                  <c:v>5.8426</c:v>
                </c:pt>
                <c:pt idx="8">
                  <c:v>6.6851000000000003</c:v>
                </c:pt>
                <c:pt idx="9">
                  <c:v>7.5275999999999996</c:v>
                </c:pt>
                <c:pt idx="10">
                  <c:v>8.3701000000000008</c:v>
                </c:pt>
                <c:pt idx="11">
                  <c:v>9.2126999999999999</c:v>
                </c:pt>
                <c:pt idx="12">
                  <c:v>10.055</c:v>
                </c:pt>
                <c:pt idx="13">
                  <c:v>10.898</c:v>
                </c:pt>
                <c:pt idx="14">
                  <c:v>11.74</c:v>
                </c:pt>
                <c:pt idx="15">
                  <c:v>12.583</c:v>
                </c:pt>
                <c:pt idx="16">
                  <c:v>13.426</c:v>
                </c:pt>
                <c:pt idx="17">
                  <c:v>14.267999999999999</c:v>
                </c:pt>
                <c:pt idx="18">
                  <c:v>15.110999999999999</c:v>
                </c:pt>
                <c:pt idx="19">
                  <c:v>15.952999999999998</c:v>
                </c:pt>
                <c:pt idx="20">
                  <c:v>16.795999999999999</c:v>
                </c:pt>
                <c:pt idx="21">
                  <c:v>17.638999999999999</c:v>
                </c:pt>
                <c:pt idx="22">
                  <c:v>18.481000000000002</c:v>
                </c:pt>
                <c:pt idx="23">
                  <c:v>19.324000000000002</c:v>
                </c:pt>
                <c:pt idx="24">
                  <c:v>20.167000000000002</c:v>
                </c:pt>
                <c:pt idx="25">
                  <c:v>21.009</c:v>
                </c:pt>
                <c:pt idx="26">
                  <c:v>21.852</c:v>
                </c:pt>
                <c:pt idx="27">
                  <c:v>22.695</c:v>
                </c:pt>
                <c:pt idx="28">
                  <c:v>23.536999999999999</c:v>
                </c:pt>
                <c:pt idx="29">
                  <c:v>24.38</c:v>
                </c:pt>
                <c:pt idx="30">
                  <c:v>25.222999999999999</c:v>
                </c:pt>
                <c:pt idx="31">
                  <c:v>26.065000000000001</c:v>
                </c:pt>
                <c:pt idx="32">
                  <c:v>26.908000000000001</c:v>
                </c:pt>
                <c:pt idx="33">
                  <c:v>27.751000000000001</c:v>
                </c:pt>
                <c:pt idx="34">
                  <c:v>28.594000000000001</c:v>
                </c:pt>
                <c:pt idx="35">
                  <c:v>29.436</c:v>
                </c:pt>
                <c:pt idx="36">
                  <c:v>30.279</c:v>
                </c:pt>
                <c:pt idx="37">
                  <c:v>31.122</c:v>
                </c:pt>
                <c:pt idx="38">
                  <c:v>31.965</c:v>
                </c:pt>
                <c:pt idx="39">
                  <c:v>32.808</c:v>
                </c:pt>
                <c:pt idx="40">
                  <c:v>33.65</c:v>
                </c:pt>
                <c:pt idx="41">
                  <c:v>34.493000000000002</c:v>
                </c:pt>
                <c:pt idx="42">
                  <c:v>35.335999999999999</c:v>
                </c:pt>
                <c:pt idx="43">
                  <c:v>36.179000000000002</c:v>
                </c:pt>
                <c:pt idx="44">
                  <c:v>37.021999999999998</c:v>
                </c:pt>
                <c:pt idx="45">
                  <c:v>37.864000000000004</c:v>
                </c:pt>
                <c:pt idx="46">
                  <c:v>38.707000000000001</c:v>
                </c:pt>
                <c:pt idx="47">
                  <c:v>39.550000000000004</c:v>
                </c:pt>
                <c:pt idx="48">
                  <c:v>40.393000000000001</c:v>
                </c:pt>
                <c:pt idx="49">
                  <c:v>41.236000000000004</c:v>
                </c:pt>
                <c:pt idx="50">
                  <c:v>42.079000000000001</c:v>
                </c:pt>
                <c:pt idx="51">
                  <c:v>42.922000000000004</c:v>
                </c:pt>
                <c:pt idx="52">
                  <c:v>43.763999999999996</c:v>
                </c:pt>
                <c:pt idx="53">
                  <c:v>44.606999999999999</c:v>
                </c:pt>
                <c:pt idx="54">
                  <c:v>45.449999999999996</c:v>
                </c:pt>
                <c:pt idx="55">
                  <c:v>46.292999999999999</c:v>
                </c:pt>
                <c:pt idx="56">
                  <c:v>47.135999999999996</c:v>
                </c:pt>
                <c:pt idx="57">
                  <c:v>47.978999999999999</c:v>
                </c:pt>
                <c:pt idx="58">
                  <c:v>48.821999999999996</c:v>
                </c:pt>
                <c:pt idx="59">
                  <c:v>49.664999999999999</c:v>
                </c:pt>
                <c:pt idx="60">
                  <c:v>50.507999999999996</c:v>
                </c:pt>
                <c:pt idx="61">
                  <c:v>51.350999999999999</c:v>
                </c:pt>
                <c:pt idx="62">
                  <c:v>52.193999999999996</c:v>
                </c:pt>
                <c:pt idx="63">
                  <c:v>53.036999999999999</c:v>
                </c:pt>
                <c:pt idx="64">
                  <c:v>53.879999999999995</c:v>
                </c:pt>
                <c:pt idx="65">
                  <c:v>54.722999999999999</c:v>
                </c:pt>
                <c:pt idx="66">
                  <c:v>55.565999999999995</c:v>
                </c:pt>
                <c:pt idx="67">
                  <c:v>56.408999999999999</c:v>
                </c:pt>
                <c:pt idx="68">
                  <c:v>57.251999999999995</c:v>
                </c:pt>
                <c:pt idx="69">
                  <c:v>58.094999999999999</c:v>
                </c:pt>
                <c:pt idx="70">
                  <c:v>58.937999999999995</c:v>
                </c:pt>
                <c:pt idx="71">
                  <c:v>59.780999999999999</c:v>
                </c:pt>
                <c:pt idx="72">
                  <c:v>60.623999999999995</c:v>
                </c:pt>
                <c:pt idx="73">
                  <c:v>61.466999999999999</c:v>
                </c:pt>
                <c:pt idx="74">
                  <c:v>62.309999999999995</c:v>
                </c:pt>
                <c:pt idx="75">
                  <c:v>63.152999999999999</c:v>
                </c:pt>
                <c:pt idx="76">
                  <c:v>63.995999999999995</c:v>
                </c:pt>
                <c:pt idx="77">
                  <c:v>64.839999999999989</c:v>
                </c:pt>
                <c:pt idx="78">
                  <c:v>65.683000000000007</c:v>
                </c:pt>
                <c:pt idx="79">
                  <c:v>66.525999999999996</c:v>
                </c:pt>
                <c:pt idx="80">
                  <c:v>67.527000000000001</c:v>
                </c:pt>
                <c:pt idx="81">
                  <c:v>68.382000000000005</c:v>
                </c:pt>
                <c:pt idx="82">
                  <c:v>69.238</c:v>
                </c:pt>
                <c:pt idx="83">
                  <c:v>70.094000000000008</c:v>
                </c:pt>
                <c:pt idx="84">
                  <c:v>70.95</c:v>
                </c:pt>
                <c:pt idx="85">
                  <c:v>71.805999999999997</c:v>
                </c:pt>
                <c:pt idx="86">
                  <c:v>72.662000000000006</c:v>
                </c:pt>
                <c:pt idx="87">
                  <c:v>73.518000000000001</c:v>
                </c:pt>
                <c:pt idx="88">
                  <c:v>74.373999999999995</c:v>
                </c:pt>
                <c:pt idx="89">
                  <c:v>75.23</c:v>
                </c:pt>
                <c:pt idx="90">
                  <c:v>76.085999999999999</c:v>
                </c:pt>
                <c:pt idx="91">
                  <c:v>76.941999999999993</c:v>
                </c:pt>
                <c:pt idx="92">
                  <c:v>77.798000000000002</c:v>
                </c:pt>
                <c:pt idx="93">
                  <c:v>78.653999999999996</c:v>
                </c:pt>
                <c:pt idx="94">
                  <c:v>79.509999999999991</c:v>
                </c:pt>
                <c:pt idx="95">
                  <c:v>80.365000000000009</c:v>
                </c:pt>
                <c:pt idx="96">
                  <c:v>81.221000000000004</c:v>
                </c:pt>
                <c:pt idx="97">
                  <c:v>82.076999999999998</c:v>
                </c:pt>
                <c:pt idx="98">
                  <c:v>82.933000000000007</c:v>
                </c:pt>
                <c:pt idx="99">
                  <c:v>83.789000000000001</c:v>
                </c:pt>
                <c:pt idx="100">
                  <c:v>84.644999999999996</c:v>
                </c:pt>
                <c:pt idx="101">
                  <c:v>85.500999999999991</c:v>
                </c:pt>
                <c:pt idx="102">
                  <c:v>86.356999999999999</c:v>
                </c:pt>
                <c:pt idx="103">
                  <c:v>87.212999999999994</c:v>
                </c:pt>
                <c:pt idx="104">
                  <c:v>88.068999999999988</c:v>
                </c:pt>
                <c:pt idx="105">
                  <c:v>88.924999999999997</c:v>
                </c:pt>
                <c:pt idx="106">
                  <c:v>89.781000000000006</c:v>
                </c:pt>
                <c:pt idx="107">
                  <c:v>90.637</c:v>
                </c:pt>
                <c:pt idx="108">
                  <c:v>91.493000000000009</c:v>
                </c:pt>
                <c:pt idx="109">
                  <c:v>92.349000000000004</c:v>
                </c:pt>
                <c:pt idx="110">
                  <c:v>93.204999999999998</c:v>
                </c:pt>
                <c:pt idx="111">
                  <c:v>94.061000000000007</c:v>
                </c:pt>
                <c:pt idx="112">
                  <c:v>94.915999999999997</c:v>
                </c:pt>
                <c:pt idx="113">
                  <c:v>95.771999999999991</c:v>
                </c:pt>
                <c:pt idx="114">
                  <c:v>96.628</c:v>
                </c:pt>
                <c:pt idx="115">
                  <c:v>97.483999999999995</c:v>
                </c:pt>
                <c:pt idx="116">
                  <c:v>98.34</c:v>
                </c:pt>
                <c:pt idx="117">
                  <c:v>99.196000000000012</c:v>
                </c:pt>
                <c:pt idx="118">
                  <c:v>100.05</c:v>
                </c:pt>
              </c:numCache>
            </c:numRef>
          </c:xVal>
          <c:yVal>
            <c:numRef>
              <c:f>'Tube seul'!$N$3:$N$121</c:f>
              <c:numCache>
                <c:formatCode>0.00E+00</c:formatCode>
                <c:ptCount val="119"/>
                <c:pt idx="0">
                  <c:v>1.1576</c:v>
                </c:pt>
                <c:pt idx="1">
                  <c:v>2.0634999999999999</c:v>
                </c:pt>
                <c:pt idx="2">
                  <c:v>1.5284</c:v>
                </c:pt>
                <c:pt idx="3">
                  <c:v>1.5829</c:v>
                </c:pt>
                <c:pt idx="4">
                  <c:v>2.0390999999999999</c:v>
                </c:pt>
                <c:pt idx="5">
                  <c:v>2.5828000000000002</c:v>
                </c:pt>
                <c:pt idx="6">
                  <c:v>3.2216999999999998</c:v>
                </c:pt>
                <c:pt idx="7">
                  <c:v>4.1801000000000004</c:v>
                </c:pt>
                <c:pt idx="8">
                  <c:v>5.2427999999999999</c:v>
                </c:pt>
                <c:pt idx="9">
                  <c:v>6.4185999999999996</c:v>
                </c:pt>
                <c:pt idx="10">
                  <c:v>7.3109999999999999</c:v>
                </c:pt>
                <c:pt idx="11">
                  <c:v>8.4850999999999992</c:v>
                </c:pt>
                <c:pt idx="12">
                  <c:v>9.2720000000000002</c:v>
                </c:pt>
                <c:pt idx="13">
                  <c:v>10.438000000000001</c:v>
                </c:pt>
                <c:pt idx="14">
                  <c:v>11.14</c:v>
                </c:pt>
                <c:pt idx="15">
                  <c:v>12.302</c:v>
                </c:pt>
                <c:pt idx="16">
                  <c:v>12.94</c:v>
                </c:pt>
                <c:pt idx="17">
                  <c:v>14.103</c:v>
                </c:pt>
                <c:pt idx="18">
                  <c:v>14.693</c:v>
                </c:pt>
                <c:pt idx="19">
                  <c:v>15.856999999999999</c:v>
                </c:pt>
                <c:pt idx="20">
                  <c:v>16.408999999999999</c:v>
                </c:pt>
                <c:pt idx="21">
                  <c:v>17.562000000000001</c:v>
                </c:pt>
                <c:pt idx="22">
                  <c:v>18.082000000000001</c:v>
                </c:pt>
                <c:pt idx="23">
                  <c:v>19.187000000000001</c:v>
                </c:pt>
                <c:pt idx="24">
                  <c:v>19.672999999999998</c:v>
                </c:pt>
                <c:pt idx="25">
                  <c:v>20.629000000000001</c:v>
                </c:pt>
                <c:pt idx="26">
                  <c:v>20.869</c:v>
                </c:pt>
                <c:pt idx="27">
                  <c:v>22.661999999999999</c:v>
                </c:pt>
                <c:pt idx="28">
                  <c:v>23.3</c:v>
                </c:pt>
                <c:pt idx="29">
                  <c:v>24.376999999999999</c:v>
                </c:pt>
                <c:pt idx="30">
                  <c:v>24.972000000000001</c:v>
                </c:pt>
                <c:pt idx="31">
                  <c:v>26.062999999999999</c:v>
                </c:pt>
                <c:pt idx="32">
                  <c:v>26.631</c:v>
                </c:pt>
                <c:pt idx="33">
                  <c:v>27.744</c:v>
                </c:pt>
                <c:pt idx="34">
                  <c:v>28.29</c:v>
                </c:pt>
                <c:pt idx="35">
                  <c:v>29.423999999999999</c:v>
                </c:pt>
                <c:pt idx="36">
                  <c:v>29.95</c:v>
                </c:pt>
                <c:pt idx="37">
                  <c:v>31.102</c:v>
                </c:pt>
                <c:pt idx="38">
                  <c:v>31.611999999999998</c:v>
                </c:pt>
                <c:pt idx="39">
                  <c:v>32.787999999999997</c:v>
                </c:pt>
                <c:pt idx="40">
                  <c:v>33.293999999999997</c:v>
                </c:pt>
                <c:pt idx="41">
                  <c:v>34.523000000000003</c:v>
                </c:pt>
                <c:pt idx="42">
                  <c:v>35.072000000000003</c:v>
                </c:pt>
                <c:pt idx="43">
                  <c:v>36.447000000000003</c:v>
                </c:pt>
                <c:pt idx="44">
                  <c:v>37.313000000000002</c:v>
                </c:pt>
                <c:pt idx="45">
                  <c:v>37.606999999999999</c:v>
                </c:pt>
                <c:pt idx="46">
                  <c:v>38.798000000000002</c:v>
                </c:pt>
                <c:pt idx="47">
                  <c:v>39.368000000000002</c:v>
                </c:pt>
                <c:pt idx="48">
                  <c:v>40.463000000000001</c:v>
                </c:pt>
                <c:pt idx="49">
                  <c:v>40.996000000000002</c:v>
                </c:pt>
                <c:pt idx="50">
                  <c:v>42.128999999999998</c:v>
                </c:pt>
                <c:pt idx="51">
                  <c:v>42.664999999999999</c:v>
                </c:pt>
                <c:pt idx="52">
                  <c:v>43.814</c:v>
                </c:pt>
                <c:pt idx="53">
                  <c:v>44.36</c:v>
                </c:pt>
                <c:pt idx="54">
                  <c:v>45.524999999999999</c:v>
                </c:pt>
                <c:pt idx="55">
                  <c:v>46.076000000000001</c:v>
                </c:pt>
                <c:pt idx="56">
                  <c:v>47.255000000000003</c:v>
                </c:pt>
                <c:pt idx="57">
                  <c:v>47.802999999999997</c:v>
                </c:pt>
                <c:pt idx="58">
                  <c:v>48.991</c:v>
                </c:pt>
                <c:pt idx="59">
                  <c:v>49.533000000000001</c:v>
                </c:pt>
                <c:pt idx="60">
                  <c:v>50.722000000000001</c:v>
                </c:pt>
                <c:pt idx="61">
                  <c:v>51.253</c:v>
                </c:pt>
                <c:pt idx="62">
                  <c:v>52.433</c:v>
                </c:pt>
                <c:pt idx="63">
                  <c:v>52.948999999999998</c:v>
                </c:pt>
                <c:pt idx="64">
                  <c:v>54.107999999999997</c:v>
                </c:pt>
                <c:pt idx="65">
                  <c:v>54.603000000000002</c:v>
                </c:pt>
                <c:pt idx="66">
                  <c:v>55.722999999999999</c:v>
                </c:pt>
                <c:pt idx="67">
                  <c:v>56.191000000000003</c:v>
                </c:pt>
                <c:pt idx="68">
                  <c:v>57.25</c:v>
                </c:pt>
                <c:pt idx="69">
                  <c:v>57.685000000000002</c:v>
                </c:pt>
                <c:pt idx="70">
                  <c:v>58.654000000000003</c:v>
                </c:pt>
                <c:pt idx="71">
                  <c:v>59.052999999999997</c:v>
                </c:pt>
                <c:pt idx="72">
                  <c:v>59.906999999999996</c:v>
                </c:pt>
                <c:pt idx="73">
                  <c:v>60.273000000000003</c:v>
                </c:pt>
                <c:pt idx="74">
                  <c:v>60.994</c:v>
                </c:pt>
                <c:pt idx="75">
                  <c:v>61.334000000000003</c:v>
                </c:pt>
                <c:pt idx="76">
                  <c:v>61.664000000000001</c:v>
                </c:pt>
                <c:pt idx="77">
                  <c:v>62.167999999999999</c:v>
                </c:pt>
                <c:pt idx="78">
                  <c:v>62.594000000000001</c:v>
                </c:pt>
                <c:pt idx="79">
                  <c:v>62.898000000000003</c:v>
                </c:pt>
                <c:pt idx="80">
                  <c:v>63.298999999999999</c:v>
                </c:pt>
                <c:pt idx="81">
                  <c:v>63.872</c:v>
                </c:pt>
                <c:pt idx="82">
                  <c:v>64.527000000000001</c:v>
                </c:pt>
                <c:pt idx="83">
                  <c:v>64.2</c:v>
                </c:pt>
                <c:pt idx="84">
                  <c:v>65.085999999999999</c:v>
                </c:pt>
                <c:pt idx="85">
                  <c:v>64.727000000000004</c:v>
                </c:pt>
                <c:pt idx="86">
                  <c:v>65.686000000000007</c:v>
                </c:pt>
                <c:pt idx="87">
                  <c:v>65.257999999999996</c:v>
                </c:pt>
                <c:pt idx="88">
                  <c:v>66.215000000000003</c:v>
                </c:pt>
                <c:pt idx="89">
                  <c:v>65.694999999999993</c:v>
                </c:pt>
                <c:pt idx="90">
                  <c:v>66.625</c:v>
                </c:pt>
                <c:pt idx="91">
                  <c:v>66.018000000000001</c:v>
                </c:pt>
                <c:pt idx="92">
                  <c:v>66.921000000000006</c:v>
                </c:pt>
                <c:pt idx="93">
                  <c:v>66.247</c:v>
                </c:pt>
                <c:pt idx="94">
                  <c:v>67.131</c:v>
                </c:pt>
                <c:pt idx="95">
                  <c:v>66.396000000000001</c:v>
                </c:pt>
                <c:pt idx="96">
                  <c:v>67.265000000000001</c:v>
                </c:pt>
                <c:pt idx="97">
                  <c:v>66.483999999999995</c:v>
                </c:pt>
                <c:pt idx="98">
                  <c:v>67.349000000000004</c:v>
                </c:pt>
                <c:pt idx="99">
                  <c:v>66.537999999999997</c:v>
                </c:pt>
                <c:pt idx="100">
                  <c:v>67.397999999999996</c:v>
                </c:pt>
                <c:pt idx="101">
                  <c:v>66.552000000000007</c:v>
                </c:pt>
                <c:pt idx="102">
                  <c:v>67.411000000000001</c:v>
                </c:pt>
                <c:pt idx="103">
                  <c:v>66.536000000000001</c:v>
                </c:pt>
                <c:pt idx="104">
                  <c:v>67.403999999999996</c:v>
                </c:pt>
                <c:pt idx="105">
                  <c:v>66.510000000000005</c:v>
                </c:pt>
                <c:pt idx="106">
                  <c:v>67.399000000000001</c:v>
                </c:pt>
                <c:pt idx="107">
                  <c:v>66.492999999999995</c:v>
                </c:pt>
                <c:pt idx="108">
                  <c:v>67.399000000000001</c:v>
                </c:pt>
                <c:pt idx="109">
                  <c:v>66.471000000000004</c:v>
                </c:pt>
                <c:pt idx="110">
                  <c:v>67.397999999999996</c:v>
                </c:pt>
                <c:pt idx="111">
                  <c:v>66.453999999999994</c:v>
                </c:pt>
                <c:pt idx="112">
                  <c:v>67.405000000000001</c:v>
                </c:pt>
                <c:pt idx="113">
                  <c:v>66.463999999999999</c:v>
                </c:pt>
                <c:pt idx="114">
                  <c:v>67.474999999999994</c:v>
                </c:pt>
                <c:pt idx="115">
                  <c:v>66.555999999999997</c:v>
                </c:pt>
                <c:pt idx="116">
                  <c:v>67.569999999999993</c:v>
                </c:pt>
                <c:pt idx="117">
                  <c:v>66.174000000000007</c:v>
                </c:pt>
                <c:pt idx="118">
                  <c:v>65.951999999999998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2AE-47C8-979D-00E930307A61}"/>
            </c:ext>
          </c:extLst>
        </c:ser>
        <c:ser>
          <c:idx val="3"/>
          <c:order val="3"/>
          <c:tx>
            <c:strRef>
              <c:f>'Tube seul'!$AI$61</c:f>
              <c:strCache>
                <c:ptCount val="1"/>
                <c:pt idx="0">
                  <c:v>SIMULATION SUP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'Tube seul'!$Q$3:$Q$121</c:f>
              <c:numCache>
                <c:formatCode>0.00E+00</c:formatCode>
                <c:ptCount val="119"/>
                <c:pt idx="0">
                  <c:v>0</c:v>
                </c:pt>
                <c:pt idx="1">
                  <c:v>0.83333000000000002</c:v>
                </c:pt>
                <c:pt idx="2">
                  <c:v>1.6666999999999998</c:v>
                </c:pt>
                <c:pt idx="3">
                  <c:v>2.5</c:v>
                </c:pt>
                <c:pt idx="4">
                  <c:v>3.3332999999999999</c:v>
                </c:pt>
                <c:pt idx="5">
                  <c:v>4.1666000000000007</c:v>
                </c:pt>
                <c:pt idx="6">
                  <c:v>4.9999000000000002</c:v>
                </c:pt>
                <c:pt idx="7">
                  <c:v>5.8424000000000005</c:v>
                </c:pt>
                <c:pt idx="8">
                  <c:v>6.6848000000000001</c:v>
                </c:pt>
                <c:pt idx="9">
                  <c:v>7.5272000000000006</c:v>
                </c:pt>
                <c:pt idx="10">
                  <c:v>8.3696000000000002</c:v>
                </c:pt>
                <c:pt idx="11">
                  <c:v>9.2119999999999997</c:v>
                </c:pt>
                <c:pt idx="12">
                  <c:v>10.054</c:v>
                </c:pt>
                <c:pt idx="13">
                  <c:v>10.897</c:v>
                </c:pt>
                <c:pt idx="14">
                  <c:v>11.738999999999999</c:v>
                </c:pt>
                <c:pt idx="15">
                  <c:v>12.581</c:v>
                </c:pt>
                <c:pt idx="16">
                  <c:v>13.423999999999999</c:v>
                </c:pt>
                <c:pt idx="17">
                  <c:v>14.266</c:v>
                </c:pt>
                <c:pt idx="18">
                  <c:v>15.108000000000001</c:v>
                </c:pt>
                <c:pt idx="19">
                  <c:v>15.951000000000001</c:v>
                </c:pt>
                <c:pt idx="20">
                  <c:v>16.792999999999999</c:v>
                </c:pt>
                <c:pt idx="21">
                  <c:v>17.635000000000002</c:v>
                </c:pt>
                <c:pt idx="22">
                  <c:v>18.478000000000002</c:v>
                </c:pt>
                <c:pt idx="23">
                  <c:v>19.32</c:v>
                </c:pt>
                <c:pt idx="24">
                  <c:v>20.161999999999999</c:v>
                </c:pt>
                <c:pt idx="25">
                  <c:v>21.003999999999998</c:v>
                </c:pt>
                <c:pt idx="26">
                  <c:v>21.846999999999998</c:v>
                </c:pt>
                <c:pt idx="27">
                  <c:v>22.689</c:v>
                </c:pt>
                <c:pt idx="28">
                  <c:v>23.530999999999999</c:v>
                </c:pt>
                <c:pt idx="29">
                  <c:v>24.372999999999998</c:v>
                </c:pt>
                <c:pt idx="30">
                  <c:v>25.215999999999998</c:v>
                </c:pt>
                <c:pt idx="31">
                  <c:v>26.058</c:v>
                </c:pt>
                <c:pt idx="32">
                  <c:v>26.9</c:v>
                </c:pt>
                <c:pt idx="33">
                  <c:v>27.742000000000001</c:v>
                </c:pt>
                <c:pt idx="34">
                  <c:v>28.584</c:v>
                </c:pt>
                <c:pt idx="35">
                  <c:v>29.427</c:v>
                </c:pt>
                <c:pt idx="36">
                  <c:v>30.269000000000002</c:v>
                </c:pt>
                <c:pt idx="37">
                  <c:v>31.111000000000001</c:v>
                </c:pt>
                <c:pt idx="38">
                  <c:v>31.953000000000003</c:v>
                </c:pt>
                <c:pt idx="39">
                  <c:v>32.794999999999995</c:v>
                </c:pt>
                <c:pt idx="40">
                  <c:v>33.637</c:v>
                </c:pt>
                <c:pt idx="41">
                  <c:v>34.479999999999997</c:v>
                </c:pt>
                <c:pt idx="42">
                  <c:v>35.322000000000003</c:v>
                </c:pt>
                <c:pt idx="43">
                  <c:v>36.164000000000001</c:v>
                </c:pt>
                <c:pt idx="44">
                  <c:v>37.006</c:v>
                </c:pt>
                <c:pt idx="45">
                  <c:v>37.847999999999999</c:v>
                </c:pt>
                <c:pt idx="46">
                  <c:v>38.690000000000005</c:v>
                </c:pt>
                <c:pt idx="47">
                  <c:v>39.531999999999996</c:v>
                </c:pt>
                <c:pt idx="48">
                  <c:v>40.374000000000002</c:v>
                </c:pt>
                <c:pt idx="49">
                  <c:v>41.216000000000001</c:v>
                </c:pt>
                <c:pt idx="50">
                  <c:v>42.058</c:v>
                </c:pt>
                <c:pt idx="51">
                  <c:v>42.9</c:v>
                </c:pt>
                <c:pt idx="52">
                  <c:v>43.742000000000004</c:v>
                </c:pt>
                <c:pt idx="53">
                  <c:v>44.583999999999996</c:v>
                </c:pt>
                <c:pt idx="54">
                  <c:v>45.426000000000002</c:v>
                </c:pt>
                <c:pt idx="55">
                  <c:v>46.267999999999994</c:v>
                </c:pt>
                <c:pt idx="56">
                  <c:v>47.11</c:v>
                </c:pt>
                <c:pt idx="57">
                  <c:v>47.951999999999998</c:v>
                </c:pt>
                <c:pt idx="58">
                  <c:v>48.793999999999997</c:v>
                </c:pt>
                <c:pt idx="59">
                  <c:v>49.636000000000003</c:v>
                </c:pt>
                <c:pt idx="60">
                  <c:v>50.478000000000002</c:v>
                </c:pt>
                <c:pt idx="61">
                  <c:v>51.32</c:v>
                </c:pt>
                <c:pt idx="62">
                  <c:v>52.161999999999999</c:v>
                </c:pt>
                <c:pt idx="63">
                  <c:v>53.004000000000005</c:v>
                </c:pt>
                <c:pt idx="64">
                  <c:v>53.845999999999997</c:v>
                </c:pt>
                <c:pt idx="65">
                  <c:v>54.688000000000002</c:v>
                </c:pt>
                <c:pt idx="66">
                  <c:v>55.53</c:v>
                </c:pt>
                <c:pt idx="67">
                  <c:v>56.372</c:v>
                </c:pt>
                <c:pt idx="68">
                  <c:v>57.213999999999999</c:v>
                </c:pt>
                <c:pt idx="69">
                  <c:v>58.056000000000004</c:v>
                </c:pt>
                <c:pt idx="70">
                  <c:v>58.897999999999996</c:v>
                </c:pt>
                <c:pt idx="71">
                  <c:v>59.74</c:v>
                </c:pt>
                <c:pt idx="72">
                  <c:v>60.581999999999994</c:v>
                </c:pt>
                <c:pt idx="73">
                  <c:v>61.423000000000002</c:v>
                </c:pt>
                <c:pt idx="74">
                  <c:v>62.265000000000001</c:v>
                </c:pt>
                <c:pt idx="75">
                  <c:v>63.106999999999999</c:v>
                </c:pt>
                <c:pt idx="76">
                  <c:v>63.949000000000005</c:v>
                </c:pt>
                <c:pt idx="77">
                  <c:v>64.790999999999997</c:v>
                </c:pt>
                <c:pt idx="78">
                  <c:v>65.632999999999996</c:v>
                </c:pt>
                <c:pt idx="79">
                  <c:v>66.474000000000004</c:v>
                </c:pt>
                <c:pt idx="80">
                  <c:v>67.474000000000004</c:v>
                </c:pt>
                <c:pt idx="81">
                  <c:v>68.328000000000003</c:v>
                </c:pt>
                <c:pt idx="82">
                  <c:v>69.182999999999993</c:v>
                </c:pt>
                <c:pt idx="83">
                  <c:v>70.037000000000006</c:v>
                </c:pt>
                <c:pt idx="84">
                  <c:v>70.891999999999996</c:v>
                </c:pt>
                <c:pt idx="85">
                  <c:v>71.746000000000009</c:v>
                </c:pt>
                <c:pt idx="86">
                  <c:v>72.600999999999999</c:v>
                </c:pt>
                <c:pt idx="87">
                  <c:v>73.455999999999989</c:v>
                </c:pt>
                <c:pt idx="88">
                  <c:v>74.31</c:v>
                </c:pt>
                <c:pt idx="89">
                  <c:v>75.164999999999992</c:v>
                </c:pt>
                <c:pt idx="90">
                  <c:v>76.019000000000005</c:v>
                </c:pt>
                <c:pt idx="91">
                  <c:v>76.873999999999995</c:v>
                </c:pt>
                <c:pt idx="92">
                  <c:v>77.729000000000013</c:v>
                </c:pt>
                <c:pt idx="93">
                  <c:v>78.582999999999998</c:v>
                </c:pt>
                <c:pt idx="94">
                  <c:v>79.437999999999988</c:v>
                </c:pt>
                <c:pt idx="95">
                  <c:v>80.292000000000002</c:v>
                </c:pt>
                <c:pt idx="96">
                  <c:v>81.146999999999991</c:v>
                </c:pt>
                <c:pt idx="97">
                  <c:v>82.001000000000005</c:v>
                </c:pt>
                <c:pt idx="98">
                  <c:v>82.855999999999995</c:v>
                </c:pt>
                <c:pt idx="99">
                  <c:v>83.710999999999999</c:v>
                </c:pt>
                <c:pt idx="100">
                  <c:v>84.564999999999998</c:v>
                </c:pt>
                <c:pt idx="101">
                  <c:v>85.42</c:v>
                </c:pt>
                <c:pt idx="102">
                  <c:v>86.274000000000001</c:v>
                </c:pt>
                <c:pt idx="103">
                  <c:v>87.129000000000005</c:v>
                </c:pt>
                <c:pt idx="104">
                  <c:v>87.984000000000009</c:v>
                </c:pt>
                <c:pt idx="105">
                  <c:v>88.837999999999994</c:v>
                </c:pt>
                <c:pt idx="106">
                  <c:v>89.692999999999998</c:v>
                </c:pt>
                <c:pt idx="107">
                  <c:v>90.546999999999997</c:v>
                </c:pt>
                <c:pt idx="108">
                  <c:v>91.402000000000001</c:v>
                </c:pt>
                <c:pt idx="109">
                  <c:v>92.257000000000005</c:v>
                </c:pt>
                <c:pt idx="110">
                  <c:v>93.111000000000004</c:v>
                </c:pt>
                <c:pt idx="111">
                  <c:v>93.965999999999994</c:v>
                </c:pt>
                <c:pt idx="112">
                  <c:v>94.820000000000007</c:v>
                </c:pt>
                <c:pt idx="113">
                  <c:v>95.674999999999997</c:v>
                </c:pt>
                <c:pt idx="114">
                  <c:v>96.53</c:v>
                </c:pt>
                <c:pt idx="115">
                  <c:v>97.384</c:v>
                </c:pt>
                <c:pt idx="116">
                  <c:v>98.239000000000004</c:v>
                </c:pt>
                <c:pt idx="117">
                  <c:v>99.093000000000004</c:v>
                </c:pt>
                <c:pt idx="118">
                  <c:v>99.947999999999993</c:v>
                </c:pt>
              </c:numCache>
            </c:numRef>
          </c:xVal>
          <c:yVal>
            <c:numRef>
              <c:f>'Tube seul'!$S$3:$S$121</c:f>
              <c:numCache>
                <c:formatCode>0.00E+00</c:formatCode>
                <c:ptCount val="119"/>
                <c:pt idx="0">
                  <c:v>-0.95123999999999997</c:v>
                </c:pt>
                <c:pt idx="1">
                  <c:v>-1.4004000000000001</c:v>
                </c:pt>
                <c:pt idx="2">
                  <c:v>-1.4498</c:v>
                </c:pt>
                <c:pt idx="3">
                  <c:v>-1.8918999999999999</c:v>
                </c:pt>
                <c:pt idx="4">
                  <c:v>-2.2946</c:v>
                </c:pt>
                <c:pt idx="5">
                  <c:v>-2.5720000000000001</c:v>
                </c:pt>
                <c:pt idx="6">
                  <c:v>-3.2199</c:v>
                </c:pt>
                <c:pt idx="7">
                  <c:v>-4.2148000000000003</c:v>
                </c:pt>
                <c:pt idx="8">
                  <c:v>-5.2751999999999999</c:v>
                </c:pt>
                <c:pt idx="9">
                  <c:v>-6.266</c:v>
                </c:pt>
                <c:pt idx="10">
                  <c:v>-7.3929999999999998</c:v>
                </c:pt>
                <c:pt idx="11">
                  <c:v>-8.2385999999999999</c:v>
                </c:pt>
                <c:pt idx="12">
                  <c:v>-9.3949999999999996</c:v>
                </c:pt>
                <c:pt idx="13">
                  <c:v>-10.143000000000001</c:v>
                </c:pt>
                <c:pt idx="14">
                  <c:v>-11.308</c:v>
                </c:pt>
                <c:pt idx="15">
                  <c:v>-11.984</c:v>
                </c:pt>
                <c:pt idx="16">
                  <c:v>-13.151999999999999</c:v>
                </c:pt>
                <c:pt idx="17">
                  <c:v>-13.773999999999999</c:v>
                </c:pt>
                <c:pt idx="18">
                  <c:v>-14.945</c:v>
                </c:pt>
                <c:pt idx="19">
                  <c:v>-15.523</c:v>
                </c:pt>
                <c:pt idx="20">
                  <c:v>-16.690999999999999</c:v>
                </c:pt>
                <c:pt idx="21">
                  <c:v>-17.236999999999998</c:v>
                </c:pt>
                <c:pt idx="22">
                  <c:v>-18.376999999999999</c:v>
                </c:pt>
                <c:pt idx="23">
                  <c:v>-18.898</c:v>
                </c:pt>
                <c:pt idx="24">
                  <c:v>-19.946000000000002</c:v>
                </c:pt>
                <c:pt idx="25">
                  <c:v>-20.231000000000002</c:v>
                </c:pt>
                <c:pt idx="26">
                  <c:v>-21.317</c:v>
                </c:pt>
                <c:pt idx="27">
                  <c:v>-22.471</c:v>
                </c:pt>
                <c:pt idx="28">
                  <c:v>-23.518999999999998</c:v>
                </c:pt>
                <c:pt idx="29">
                  <c:v>-24.13</c:v>
                </c:pt>
                <c:pt idx="30">
                  <c:v>-25.215</c:v>
                </c:pt>
                <c:pt idx="31">
                  <c:v>-25.791</c:v>
                </c:pt>
                <c:pt idx="32">
                  <c:v>-26.895</c:v>
                </c:pt>
                <c:pt idx="33">
                  <c:v>-27.445</c:v>
                </c:pt>
                <c:pt idx="34">
                  <c:v>-28.567</c:v>
                </c:pt>
                <c:pt idx="35">
                  <c:v>-29.094000000000001</c:v>
                </c:pt>
                <c:pt idx="36">
                  <c:v>-30.23</c:v>
                </c:pt>
                <c:pt idx="37">
                  <c:v>-30.736999999999998</c:v>
                </c:pt>
                <c:pt idx="38">
                  <c:v>-31.888000000000002</c:v>
                </c:pt>
                <c:pt idx="39">
                  <c:v>-32.39</c:v>
                </c:pt>
                <c:pt idx="40">
                  <c:v>-33.56</c:v>
                </c:pt>
                <c:pt idx="41">
                  <c:v>-34.122</c:v>
                </c:pt>
                <c:pt idx="42">
                  <c:v>-35.332999999999998</c:v>
                </c:pt>
                <c:pt idx="43">
                  <c:v>-36.231999999999999</c:v>
                </c:pt>
                <c:pt idx="44">
                  <c:v>-36.423000000000002</c:v>
                </c:pt>
                <c:pt idx="45">
                  <c:v>-37.804000000000002</c:v>
                </c:pt>
                <c:pt idx="46">
                  <c:v>-38.286000000000001</c:v>
                </c:pt>
                <c:pt idx="47">
                  <c:v>-39.345999999999997</c:v>
                </c:pt>
                <c:pt idx="48">
                  <c:v>-39.823999999999998</c:v>
                </c:pt>
                <c:pt idx="49">
                  <c:v>-40.880000000000003</c:v>
                </c:pt>
                <c:pt idx="50">
                  <c:v>-41.386000000000003</c:v>
                </c:pt>
                <c:pt idx="51">
                  <c:v>-42.448999999999998</c:v>
                </c:pt>
                <c:pt idx="52">
                  <c:v>-42.963999999999999</c:v>
                </c:pt>
                <c:pt idx="53">
                  <c:v>-44.036999999999999</c:v>
                </c:pt>
                <c:pt idx="54">
                  <c:v>-44.55</c:v>
                </c:pt>
                <c:pt idx="55">
                  <c:v>-45.631</c:v>
                </c:pt>
                <c:pt idx="56">
                  <c:v>-46.137</c:v>
                </c:pt>
                <c:pt idx="57">
                  <c:v>-47.23</c:v>
                </c:pt>
                <c:pt idx="58">
                  <c:v>-47.73</c:v>
                </c:pt>
                <c:pt idx="59">
                  <c:v>-48.838000000000001</c:v>
                </c:pt>
                <c:pt idx="60">
                  <c:v>-49.331000000000003</c:v>
                </c:pt>
                <c:pt idx="61">
                  <c:v>-50.460999999999999</c:v>
                </c:pt>
                <c:pt idx="62">
                  <c:v>-50.948</c:v>
                </c:pt>
                <c:pt idx="63">
                  <c:v>-52.109000000000002</c:v>
                </c:pt>
                <c:pt idx="64">
                  <c:v>-52.591000000000001</c:v>
                </c:pt>
                <c:pt idx="65">
                  <c:v>-53.796999999999997</c:v>
                </c:pt>
                <c:pt idx="66">
                  <c:v>-54.277999999999999</c:v>
                </c:pt>
                <c:pt idx="67">
                  <c:v>-55.545000000000002</c:v>
                </c:pt>
                <c:pt idx="68">
                  <c:v>-56.027000000000001</c:v>
                </c:pt>
                <c:pt idx="69">
                  <c:v>-57.366999999999997</c:v>
                </c:pt>
                <c:pt idx="70">
                  <c:v>-57.851999999999997</c:v>
                </c:pt>
                <c:pt idx="71">
                  <c:v>-59.265000000000001</c:v>
                </c:pt>
                <c:pt idx="72">
                  <c:v>-59.750999999999998</c:v>
                </c:pt>
                <c:pt idx="73">
                  <c:v>-61.235999999999997</c:v>
                </c:pt>
                <c:pt idx="74">
                  <c:v>-61.732999999999997</c:v>
                </c:pt>
                <c:pt idx="75">
                  <c:v>-63.36</c:v>
                </c:pt>
                <c:pt idx="76">
                  <c:v>-63.954999999999998</c:v>
                </c:pt>
                <c:pt idx="77">
                  <c:v>-65.596999999999994</c:v>
                </c:pt>
                <c:pt idx="78">
                  <c:v>-66.688999999999993</c:v>
                </c:pt>
                <c:pt idx="79">
                  <c:v>-71.037999999999997</c:v>
                </c:pt>
                <c:pt idx="80">
                  <c:v>-73.284000000000006</c:v>
                </c:pt>
                <c:pt idx="81">
                  <c:v>-70.902000000000001</c:v>
                </c:pt>
                <c:pt idx="82">
                  <c:v>-69.790000000000006</c:v>
                </c:pt>
                <c:pt idx="83">
                  <c:v>-67.971999999999994</c:v>
                </c:pt>
                <c:pt idx="84">
                  <c:v>-68.207999999999998</c:v>
                </c:pt>
                <c:pt idx="85">
                  <c:v>-67.305999999999997</c:v>
                </c:pt>
                <c:pt idx="86">
                  <c:v>-67.816999999999993</c:v>
                </c:pt>
                <c:pt idx="87">
                  <c:v>-67.087999999999994</c:v>
                </c:pt>
                <c:pt idx="88">
                  <c:v>-67.534000000000006</c:v>
                </c:pt>
                <c:pt idx="89">
                  <c:v>-66.858000000000004</c:v>
                </c:pt>
                <c:pt idx="90">
                  <c:v>-67.209999999999994</c:v>
                </c:pt>
                <c:pt idx="91">
                  <c:v>-66.617000000000004</c:v>
                </c:pt>
                <c:pt idx="92">
                  <c:v>-66.915000000000006</c:v>
                </c:pt>
                <c:pt idx="93">
                  <c:v>-66.424000000000007</c:v>
                </c:pt>
                <c:pt idx="94">
                  <c:v>-66.697000000000003</c:v>
                </c:pt>
                <c:pt idx="95">
                  <c:v>-66.302000000000007</c:v>
                </c:pt>
                <c:pt idx="96">
                  <c:v>-66.561000000000007</c:v>
                </c:pt>
                <c:pt idx="97">
                  <c:v>-66.248000000000005</c:v>
                </c:pt>
                <c:pt idx="98">
                  <c:v>-66.498999999999995</c:v>
                </c:pt>
                <c:pt idx="99">
                  <c:v>-66.248999999999995</c:v>
                </c:pt>
                <c:pt idx="100">
                  <c:v>-66.489999999999995</c:v>
                </c:pt>
                <c:pt idx="101">
                  <c:v>-66.284999999999997</c:v>
                </c:pt>
                <c:pt idx="102">
                  <c:v>-66.516999999999996</c:v>
                </c:pt>
                <c:pt idx="103">
                  <c:v>-66.334999999999994</c:v>
                </c:pt>
                <c:pt idx="104">
                  <c:v>-66.557000000000002</c:v>
                </c:pt>
                <c:pt idx="105">
                  <c:v>-66.370999999999995</c:v>
                </c:pt>
                <c:pt idx="106">
                  <c:v>-66.56</c:v>
                </c:pt>
                <c:pt idx="107">
                  <c:v>-66.343000000000004</c:v>
                </c:pt>
                <c:pt idx="108">
                  <c:v>-66.475999999999999</c:v>
                </c:pt>
                <c:pt idx="109">
                  <c:v>-66.352000000000004</c:v>
                </c:pt>
                <c:pt idx="110">
                  <c:v>-66.613</c:v>
                </c:pt>
                <c:pt idx="111">
                  <c:v>-65.704999999999998</c:v>
                </c:pt>
                <c:pt idx="112">
                  <c:v>-66.593999999999994</c:v>
                </c:pt>
                <c:pt idx="113">
                  <c:v>-65.808000000000007</c:v>
                </c:pt>
                <c:pt idx="114">
                  <c:v>-66.519000000000005</c:v>
                </c:pt>
                <c:pt idx="115">
                  <c:v>-66.116</c:v>
                </c:pt>
                <c:pt idx="116">
                  <c:v>-66.692999999999998</c:v>
                </c:pt>
                <c:pt idx="117">
                  <c:v>-66.343999999999994</c:v>
                </c:pt>
                <c:pt idx="118">
                  <c:v>-66.241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2AE-47C8-979D-00E930307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067384"/>
        <c:axId val="111067776"/>
      </c:scatterChart>
      <c:valAx>
        <c:axId val="11106738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Position</a:t>
                </a:r>
                <a:r>
                  <a:rPr lang="fr-FR" baseline="0"/>
                  <a:t> en mm</a:t>
                </a:r>
                <a:endParaRPr lang="fr-F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067776"/>
        <c:crosses val="autoZero"/>
        <c:crossBetween val="midCat"/>
      </c:valAx>
      <c:valAx>
        <c:axId val="11106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Contrainte</a:t>
                </a:r>
                <a:r>
                  <a:rPr lang="en-US" dirty="0" smtClean="0"/>
                  <a:t> 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xx</a:t>
                </a:r>
                <a:r>
                  <a:rPr lang="en-US" dirty="0" smtClean="0"/>
                  <a:t> </a:t>
                </a:r>
                <a:r>
                  <a:rPr lang="en-US" dirty="0" err="1"/>
                  <a:t>en</a:t>
                </a:r>
                <a:r>
                  <a:rPr lang="en-US" dirty="0"/>
                  <a:t> MPa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067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117882972608"/>
          <c:y val="4.9286909791901284E-2"/>
          <c:w val="0.83869238756021369"/>
          <c:h val="0.77735229450498589"/>
        </c:manualLayout>
      </c:layout>
      <c:scatterChart>
        <c:scatterStyle val="smoothMarker"/>
        <c:varyColors val="0"/>
        <c:ser>
          <c:idx val="2"/>
          <c:order val="0"/>
          <c:tx>
            <c:v>TG SEUL INF</c:v>
          </c:tx>
          <c:spPr>
            <a:ln w="952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RDM!$R$3:$R$103</c:f>
              <c:numCache>
                <c:formatCode>0.00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5.0001000000000007</c:v>
                </c:pt>
                <c:pt idx="6">
                  <c:v>6.0001000000000007</c:v>
                </c:pt>
                <c:pt idx="7">
                  <c:v>7.0001999999999995</c:v>
                </c:pt>
                <c:pt idx="8">
                  <c:v>8.0002000000000013</c:v>
                </c:pt>
                <c:pt idx="9">
                  <c:v>9.0002999999999993</c:v>
                </c:pt>
                <c:pt idx="10">
                  <c:v>10</c:v>
                </c:pt>
                <c:pt idx="11">
                  <c:v>11.001000000000001</c:v>
                </c:pt>
                <c:pt idx="12">
                  <c:v>12.000999999999999</c:v>
                </c:pt>
                <c:pt idx="13">
                  <c:v>13.001000000000001</c:v>
                </c:pt>
                <c:pt idx="14">
                  <c:v>14.000999999999999</c:v>
                </c:pt>
                <c:pt idx="15">
                  <c:v>15.001000000000001</c:v>
                </c:pt>
                <c:pt idx="16">
                  <c:v>16.001000000000001</c:v>
                </c:pt>
                <c:pt idx="17">
                  <c:v>17.001999999999999</c:v>
                </c:pt>
                <c:pt idx="18">
                  <c:v>18.001999999999999</c:v>
                </c:pt>
                <c:pt idx="19">
                  <c:v>19.002000000000002</c:v>
                </c:pt>
                <c:pt idx="20">
                  <c:v>20.001999999999999</c:v>
                </c:pt>
                <c:pt idx="21">
                  <c:v>21.003</c:v>
                </c:pt>
                <c:pt idx="22">
                  <c:v>22.003</c:v>
                </c:pt>
                <c:pt idx="23">
                  <c:v>23.003</c:v>
                </c:pt>
                <c:pt idx="24">
                  <c:v>24.003</c:v>
                </c:pt>
                <c:pt idx="25">
                  <c:v>25.003999999999998</c:v>
                </c:pt>
                <c:pt idx="26">
                  <c:v>26.003999999999998</c:v>
                </c:pt>
                <c:pt idx="27">
                  <c:v>27.004000000000001</c:v>
                </c:pt>
                <c:pt idx="28">
                  <c:v>28.004999999999999</c:v>
                </c:pt>
                <c:pt idx="29">
                  <c:v>29.004999999999999</c:v>
                </c:pt>
                <c:pt idx="30">
                  <c:v>30.004999999999999</c:v>
                </c:pt>
                <c:pt idx="31">
                  <c:v>31.006</c:v>
                </c:pt>
                <c:pt idx="32">
                  <c:v>32.006</c:v>
                </c:pt>
                <c:pt idx="33">
                  <c:v>33.007000000000005</c:v>
                </c:pt>
                <c:pt idx="34">
                  <c:v>34.007000000000005</c:v>
                </c:pt>
                <c:pt idx="35">
                  <c:v>35.007000000000005</c:v>
                </c:pt>
                <c:pt idx="36">
                  <c:v>36.007999999999996</c:v>
                </c:pt>
                <c:pt idx="37">
                  <c:v>37.008000000000003</c:v>
                </c:pt>
                <c:pt idx="38">
                  <c:v>38.009</c:v>
                </c:pt>
                <c:pt idx="39">
                  <c:v>39.009</c:v>
                </c:pt>
                <c:pt idx="40">
                  <c:v>40.01</c:v>
                </c:pt>
                <c:pt idx="41">
                  <c:v>41.01</c:v>
                </c:pt>
                <c:pt idx="42">
                  <c:v>42.011000000000003</c:v>
                </c:pt>
                <c:pt idx="43">
                  <c:v>43.011000000000003</c:v>
                </c:pt>
                <c:pt idx="44">
                  <c:v>44.012</c:v>
                </c:pt>
                <c:pt idx="45">
                  <c:v>45.012</c:v>
                </c:pt>
                <c:pt idx="46">
                  <c:v>46.012999999999998</c:v>
                </c:pt>
                <c:pt idx="47">
                  <c:v>47.014000000000003</c:v>
                </c:pt>
                <c:pt idx="48">
                  <c:v>48.014000000000003</c:v>
                </c:pt>
                <c:pt idx="49">
                  <c:v>49.015000000000001</c:v>
                </c:pt>
                <c:pt idx="50">
                  <c:v>50.014999999999993</c:v>
                </c:pt>
                <c:pt idx="51">
                  <c:v>51.015999999999998</c:v>
                </c:pt>
                <c:pt idx="52">
                  <c:v>52.017000000000003</c:v>
                </c:pt>
                <c:pt idx="53">
                  <c:v>53.017000000000003</c:v>
                </c:pt>
                <c:pt idx="54">
                  <c:v>54.017999999999994</c:v>
                </c:pt>
                <c:pt idx="55">
                  <c:v>55.018999999999998</c:v>
                </c:pt>
                <c:pt idx="56">
                  <c:v>56.018999999999998</c:v>
                </c:pt>
                <c:pt idx="57">
                  <c:v>57.02</c:v>
                </c:pt>
                <c:pt idx="58">
                  <c:v>58.021000000000001</c:v>
                </c:pt>
                <c:pt idx="59">
                  <c:v>59.021999999999998</c:v>
                </c:pt>
                <c:pt idx="60">
                  <c:v>60.021999999999998</c:v>
                </c:pt>
                <c:pt idx="61">
                  <c:v>61.023000000000003</c:v>
                </c:pt>
                <c:pt idx="62">
                  <c:v>62.024000000000001</c:v>
                </c:pt>
                <c:pt idx="63">
                  <c:v>63.023999999999994</c:v>
                </c:pt>
                <c:pt idx="64">
                  <c:v>64.025000000000006</c:v>
                </c:pt>
                <c:pt idx="65">
                  <c:v>65.025999999999996</c:v>
                </c:pt>
                <c:pt idx="66">
                  <c:v>66.027000000000001</c:v>
                </c:pt>
                <c:pt idx="67">
                  <c:v>67.028000000000006</c:v>
                </c:pt>
                <c:pt idx="68">
                  <c:v>68.028000000000006</c:v>
                </c:pt>
                <c:pt idx="69">
                  <c:v>69.028999999999996</c:v>
                </c:pt>
                <c:pt idx="70">
                  <c:v>70.03</c:v>
                </c:pt>
                <c:pt idx="71">
                  <c:v>71.030999999999992</c:v>
                </c:pt>
                <c:pt idx="72">
                  <c:v>72.031999999999996</c:v>
                </c:pt>
                <c:pt idx="73">
                  <c:v>73.031999999999996</c:v>
                </c:pt>
                <c:pt idx="74">
                  <c:v>74.033000000000001</c:v>
                </c:pt>
                <c:pt idx="75">
                  <c:v>75.034000000000006</c:v>
                </c:pt>
                <c:pt idx="76">
                  <c:v>76.035000000000011</c:v>
                </c:pt>
                <c:pt idx="77">
                  <c:v>77.035999999999987</c:v>
                </c:pt>
                <c:pt idx="78">
                  <c:v>78.036999999999992</c:v>
                </c:pt>
                <c:pt idx="79">
                  <c:v>79.036999999999992</c:v>
                </c:pt>
                <c:pt idx="80">
                  <c:v>80.037999999999997</c:v>
                </c:pt>
                <c:pt idx="81">
                  <c:v>81.039000000000001</c:v>
                </c:pt>
                <c:pt idx="82">
                  <c:v>82.04</c:v>
                </c:pt>
                <c:pt idx="83">
                  <c:v>83.040999999999997</c:v>
                </c:pt>
                <c:pt idx="84">
                  <c:v>84.041000000000011</c:v>
                </c:pt>
                <c:pt idx="85">
                  <c:v>85.042000000000002</c:v>
                </c:pt>
                <c:pt idx="86">
                  <c:v>86.042999999999992</c:v>
                </c:pt>
                <c:pt idx="87">
                  <c:v>87.043999999999997</c:v>
                </c:pt>
                <c:pt idx="88">
                  <c:v>88.045000000000002</c:v>
                </c:pt>
                <c:pt idx="89">
                  <c:v>89.046000000000006</c:v>
                </c:pt>
                <c:pt idx="90">
                  <c:v>90.046000000000006</c:v>
                </c:pt>
                <c:pt idx="91">
                  <c:v>91.046999999999997</c:v>
                </c:pt>
                <c:pt idx="92">
                  <c:v>92.048000000000002</c:v>
                </c:pt>
                <c:pt idx="93">
                  <c:v>93.049000000000007</c:v>
                </c:pt>
                <c:pt idx="94">
                  <c:v>94.05</c:v>
                </c:pt>
                <c:pt idx="95">
                  <c:v>95.051000000000002</c:v>
                </c:pt>
                <c:pt idx="96">
                  <c:v>96.051000000000002</c:v>
                </c:pt>
                <c:pt idx="97">
                  <c:v>97.051999999999992</c:v>
                </c:pt>
                <c:pt idx="98">
                  <c:v>98.052999999999997</c:v>
                </c:pt>
                <c:pt idx="99">
                  <c:v>99.054000000000002</c:v>
                </c:pt>
                <c:pt idx="100">
                  <c:v>100.05</c:v>
                </c:pt>
              </c:numCache>
            </c:numRef>
          </c:xVal>
          <c:yVal>
            <c:numRef>
              <c:f>RDM!$S$3:$S$103</c:f>
              <c:numCache>
                <c:formatCode>0.00</c:formatCode>
                <c:ptCount val="101"/>
                <c:pt idx="0">
                  <c:v>0.11623</c:v>
                </c:pt>
                <c:pt idx="1">
                  <c:v>0.74439999999999995</c:v>
                </c:pt>
                <c:pt idx="2">
                  <c:v>1.1969000000000001</c:v>
                </c:pt>
                <c:pt idx="3">
                  <c:v>1.5011000000000001</c:v>
                </c:pt>
                <c:pt idx="4">
                  <c:v>2.0945</c:v>
                </c:pt>
                <c:pt idx="5">
                  <c:v>3.0868000000000002</c:v>
                </c:pt>
                <c:pt idx="6">
                  <c:v>4.3761000000000001</c:v>
                </c:pt>
                <c:pt idx="7">
                  <c:v>5.8396999999999997</c:v>
                </c:pt>
                <c:pt idx="8">
                  <c:v>7.3780000000000001</c:v>
                </c:pt>
                <c:pt idx="9">
                  <c:v>8.9261999999999997</c:v>
                </c:pt>
                <c:pt idx="10">
                  <c:v>10.446999999999999</c:v>
                </c:pt>
                <c:pt idx="11">
                  <c:v>11.922000000000001</c:v>
                </c:pt>
                <c:pt idx="12">
                  <c:v>13.345000000000001</c:v>
                </c:pt>
                <c:pt idx="13">
                  <c:v>14.718</c:v>
                </c:pt>
                <c:pt idx="14">
                  <c:v>16.042999999999999</c:v>
                </c:pt>
                <c:pt idx="15">
                  <c:v>17.329999999999998</c:v>
                </c:pt>
                <c:pt idx="16">
                  <c:v>18.585000000000001</c:v>
                </c:pt>
                <c:pt idx="17">
                  <c:v>19.815000000000001</c:v>
                </c:pt>
                <c:pt idx="18">
                  <c:v>21.026</c:v>
                </c:pt>
                <c:pt idx="19">
                  <c:v>22.222999999999999</c:v>
                </c:pt>
                <c:pt idx="20">
                  <c:v>23.411000000000001</c:v>
                </c:pt>
                <c:pt idx="21">
                  <c:v>24.593</c:v>
                </c:pt>
                <c:pt idx="22">
                  <c:v>25.77</c:v>
                </c:pt>
                <c:pt idx="23">
                  <c:v>26.946000000000002</c:v>
                </c:pt>
                <c:pt idx="24">
                  <c:v>28.120999999999999</c:v>
                </c:pt>
                <c:pt idx="25">
                  <c:v>29.295999999999999</c:v>
                </c:pt>
                <c:pt idx="26">
                  <c:v>30.472000000000001</c:v>
                </c:pt>
                <c:pt idx="27">
                  <c:v>31.649000000000001</c:v>
                </c:pt>
                <c:pt idx="28">
                  <c:v>32.829000000000001</c:v>
                </c:pt>
                <c:pt idx="29">
                  <c:v>34.011000000000003</c:v>
                </c:pt>
                <c:pt idx="30">
                  <c:v>35.195</c:v>
                </c:pt>
                <c:pt idx="31">
                  <c:v>36.381</c:v>
                </c:pt>
                <c:pt idx="32">
                  <c:v>37.57</c:v>
                </c:pt>
                <c:pt idx="33">
                  <c:v>38.762</c:v>
                </c:pt>
                <c:pt idx="34">
                  <c:v>39.957000000000001</c:v>
                </c:pt>
                <c:pt idx="35">
                  <c:v>41.155000000000001</c:v>
                </c:pt>
                <c:pt idx="36">
                  <c:v>42.354999999999997</c:v>
                </c:pt>
                <c:pt idx="37">
                  <c:v>43.558999999999997</c:v>
                </c:pt>
                <c:pt idx="38">
                  <c:v>44.764000000000003</c:v>
                </c:pt>
                <c:pt idx="39">
                  <c:v>45.972000000000001</c:v>
                </c:pt>
                <c:pt idx="40">
                  <c:v>47.183</c:v>
                </c:pt>
                <c:pt idx="41">
                  <c:v>48.395000000000003</c:v>
                </c:pt>
                <c:pt idx="42">
                  <c:v>49.606999999999999</c:v>
                </c:pt>
                <c:pt idx="43">
                  <c:v>50.820999999999998</c:v>
                </c:pt>
                <c:pt idx="44">
                  <c:v>52.033999999999999</c:v>
                </c:pt>
                <c:pt idx="45">
                  <c:v>53.244999999999997</c:v>
                </c:pt>
                <c:pt idx="46">
                  <c:v>54.453000000000003</c:v>
                </c:pt>
                <c:pt idx="47">
                  <c:v>55.656999999999996</c:v>
                </c:pt>
                <c:pt idx="48">
                  <c:v>56.853999999999999</c:v>
                </c:pt>
                <c:pt idx="49">
                  <c:v>58.042000000000002</c:v>
                </c:pt>
                <c:pt idx="50">
                  <c:v>59.22</c:v>
                </c:pt>
                <c:pt idx="51">
                  <c:v>60.381999999999998</c:v>
                </c:pt>
                <c:pt idx="52">
                  <c:v>61.527000000000001</c:v>
                </c:pt>
                <c:pt idx="53">
                  <c:v>62.649000000000001</c:v>
                </c:pt>
                <c:pt idx="54">
                  <c:v>63.741999999999997</c:v>
                </c:pt>
                <c:pt idx="55">
                  <c:v>64.8</c:v>
                </c:pt>
                <c:pt idx="56">
                  <c:v>65.813000000000002</c:v>
                </c:pt>
                <c:pt idx="57">
                  <c:v>66.772000000000006</c:v>
                </c:pt>
                <c:pt idx="58">
                  <c:v>67.665000000000006</c:v>
                </c:pt>
                <c:pt idx="59">
                  <c:v>68.484999999999999</c:v>
                </c:pt>
                <c:pt idx="60">
                  <c:v>69.225999999999999</c:v>
                </c:pt>
                <c:pt idx="61">
                  <c:v>69.89</c:v>
                </c:pt>
                <c:pt idx="62">
                  <c:v>70.486999999999995</c:v>
                </c:pt>
                <c:pt idx="63">
                  <c:v>71.039000000000001</c:v>
                </c:pt>
                <c:pt idx="64">
                  <c:v>71.570999999999998</c:v>
                </c:pt>
                <c:pt idx="65">
                  <c:v>72.11</c:v>
                </c:pt>
                <c:pt idx="66">
                  <c:v>72.677000000000007</c:v>
                </c:pt>
                <c:pt idx="67">
                  <c:v>73.278999999999996</c:v>
                </c:pt>
                <c:pt idx="68">
                  <c:v>73.909000000000006</c:v>
                </c:pt>
                <c:pt idx="69">
                  <c:v>74.546999999999997</c:v>
                </c:pt>
                <c:pt idx="70">
                  <c:v>75.165000000000006</c:v>
                </c:pt>
                <c:pt idx="71">
                  <c:v>75.736000000000004</c:v>
                </c:pt>
                <c:pt idx="72">
                  <c:v>76.242000000000004</c:v>
                </c:pt>
                <c:pt idx="73">
                  <c:v>76.67</c:v>
                </c:pt>
                <c:pt idx="74">
                  <c:v>77.02</c:v>
                </c:pt>
                <c:pt idx="75">
                  <c:v>77.295000000000002</c:v>
                </c:pt>
                <c:pt idx="76">
                  <c:v>77.506</c:v>
                </c:pt>
                <c:pt idx="77">
                  <c:v>77.662999999999997</c:v>
                </c:pt>
                <c:pt idx="78">
                  <c:v>77.774000000000001</c:v>
                </c:pt>
                <c:pt idx="79">
                  <c:v>77.850999999999999</c:v>
                </c:pt>
                <c:pt idx="80">
                  <c:v>77.897999999999996</c:v>
                </c:pt>
                <c:pt idx="81">
                  <c:v>77.923000000000002</c:v>
                </c:pt>
                <c:pt idx="82">
                  <c:v>77.930999999999997</c:v>
                </c:pt>
                <c:pt idx="83">
                  <c:v>77.924000000000007</c:v>
                </c:pt>
                <c:pt idx="84">
                  <c:v>77.906000000000006</c:v>
                </c:pt>
                <c:pt idx="85">
                  <c:v>77.879000000000005</c:v>
                </c:pt>
                <c:pt idx="86">
                  <c:v>77.846999999999994</c:v>
                </c:pt>
                <c:pt idx="87">
                  <c:v>77.811000000000007</c:v>
                </c:pt>
                <c:pt idx="88">
                  <c:v>77.772000000000006</c:v>
                </c:pt>
                <c:pt idx="89">
                  <c:v>77.731999999999999</c:v>
                </c:pt>
                <c:pt idx="90">
                  <c:v>77.692999999999998</c:v>
                </c:pt>
                <c:pt idx="91">
                  <c:v>77.655000000000001</c:v>
                </c:pt>
                <c:pt idx="92">
                  <c:v>77.619</c:v>
                </c:pt>
                <c:pt idx="93">
                  <c:v>77.585999999999999</c:v>
                </c:pt>
                <c:pt idx="94">
                  <c:v>77.557000000000002</c:v>
                </c:pt>
                <c:pt idx="95">
                  <c:v>77.531000000000006</c:v>
                </c:pt>
                <c:pt idx="96">
                  <c:v>77.510000000000005</c:v>
                </c:pt>
                <c:pt idx="97">
                  <c:v>77.492999999999995</c:v>
                </c:pt>
                <c:pt idx="98">
                  <c:v>77.480999999999995</c:v>
                </c:pt>
                <c:pt idx="99">
                  <c:v>77.472999999999999</c:v>
                </c:pt>
                <c:pt idx="100">
                  <c:v>77.471000000000004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75-41DB-9C9A-DE280021D317}"/>
            </c:ext>
          </c:extLst>
        </c:ser>
        <c:ser>
          <c:idx val="3"/>
          <c:order val="1"/>
          <c:tx>
            <c:v>TG SEUL SUP</c:v>
          </c:tx>
          <c:spPr>
            <a:ln w="952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RDM!$W$3:$W$103</c:f>
              <c:numCache>
                <c:formatCode>0.00E+00</c:formatCode>
                <c:ptCount val="101"/>
                <c:pt idx="0">
                  <c:v>0</c:v>
                </c:pt>
                <c:pt idx="1">
                  <c:v>0.99999000000000005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4.9999000000000002</c:v>
                </c:pt>
                <c:pt idx="6">
                  <c:v>5.9999000000000002</c:v>
                </c:pt>
                <c:pt idx="7">
                  <c:v>6.9997999999999996</c:v>
                </c:pt>
                <c:pt idx="8">
                  <c:v>7.9997999999999996</c:v>
                </c:pt>
                <c:pt idx="9">
                  <c:v>8.9996999999999989</c:v>
                </c:pt>
                <c:pt idx="10">
                  <c:v>9.9996000000000009</c:v>
                </c:pt>
                <c:pt idx="11">
                  <c:v>10.999000000000001</c:v>
                </c:pt>
                <c:pt idx="12">
                  <c:v>11.998999999999999</c:v>
                </c:pt>
                <c:pt idx="13">
                  <c:v>12.999000000000001</c:v>
                </c:pt>
                <c:pt idx="14">
                  <c:v>13.998999999999999</c:v>
                </c:pt>
                <c:pt idx="15">
                  <c:v>14.999000000000001</c:v>
                </c:pt>
                <c:pt idx="16">
                  <c:v>15.998999999999999</c:v>
                </c:pt>
                <c:pt idx="17">
                  <c:v>16.997999999999998</c:v>
                </c:pt>
                <c:pt idx="18">
                  <c:v>17.998000000000001</c:v>
                </c:pt>
                <c:pt idx="19">
                  <c:v>18.998000000000001</c:v>
                </c:pt>
                <c:pt idx="20">
                  <c:v>19.997999999999998</c:v>
                </c:pt>
                <c:pt idx="21">
                  <c:v>20.997</c:v>
                </c:pt>
                <c:pt idx="22">
                  <c:v>21.997</c:v>
                </c:pt>
                <c:pt idx="23">
                  <c:v>22.997</c:v>
                </c:pt>
                <c:pt idx="24">
                  <c:v>23.997</c:v>
                </c:pt>
                <c:pt idx="25">
                  <c:v>24.996000000000002</c:v>
                </c:pt>
                <c:pt idx="26">
                  <c:v>25.995999999999999</c:v>
                </c:pt>
                <c:pt idx="27">
                  <c:v>26.995999999999999</c:v>
                </c:pt>
                <c:pt idx="28">
                  <c:v>27.994999999999997</c:v>
                </c:pt>
                <c:pt idx="29">
                  <c:v>28.995000000000001</c:v>
                </c:pt>
                <c:pt idx="30">
                  <c:v>29.995000000000001</c:v>
                </c:pt>
                <c:pt idx="31">
                  <c:v>30.994</c:v>
                </c:pt>
                <c:pt idx="32">
                  <c:v>31.994000000000003</c:v>
                </c:pt>
                <c:pt idx="33">
                  <c:v>32.993000000000002</c:v>
                </c:pt>
                <c:pt idx="34">
                  <c:v>33.993000000000002</c:v>
                </c:pt>
                <c:pt idx="35">
                  <c:v>34.993000000000002</c:v>
                </c:pt>
                <c:pt idx="36">
                  <c:v>35.992000000000004</c:v>
                </c:pt>
                <c:pt idx="37">
                  <c:v>36.991999999999997</c:v>
                </c:pt>
                <c:pt idx="38">
                  <c:v>37.991</c:v>
                </c:pt>
                <c:pt idx="39">
                  <c:v>38.991</c:v>
                </c:pt>
                <c:pt idx="40">
                  <c:v>39.989999999999995</c:v>
                </c:pt>
                <c:pt idx="41">
                  <c:v>40.99</c:v>
                </c:pt>
                <c:pt idx="42">
                  <c:v>41.988999999999997</c:v>
                </c:pt>
                <c:pt idx="43">
                  <c:v>42.988999999999997</c:v>
                </c:pt>
                <c:pt idx="44">
                  <c:v>43.988</c:v>
                </c:pt>
                <c:pt idx="45">
                  <c:v>44.988</c:v>
                </c:pt>
                <c:pt idx="46">
                  <c:v>45.987000000000002</c:v>
                </c:pt>
                <c:pt idx="47">
                  <c:v>46.987000000000002</c:v>
                </c:pt>
                <c:pt idx="48">
                  <c:v>47.986000000000004</c:v>
                </c:pt>
                <c:pt idx="49">
                  <c:v>48.984999999999999</c:v>
                </c:pt>
                <c:pt idx="50">
                  <c:v>49.984999999999999</c:v>
                </c:pt>
                <c:pt idx="51">
                  <c:v>50.984000000000002</c:v>
                </c:pt>
                <c:pt idx="52">
                  <c:v>51.984000000000002</c:v>
                </c:pt>
                <c:pt idx="53">
                  <c:v>52.983000000000004</c:v>
                </c:pt>
                <c:pt idx="54">
                  <c:v>53.981999999999999</c:v>
                </c:pt>
                <c:pt idx="55">
                  <c:v>54.982000000000006</c:v>
                </c:pt>
                <c:pt idx="56">
                  <c:v>55.981000000000002</c:v>
                </c:pt>
                <c:pt idx="57">
                  <c:v>56.980000000000004</c:v>
                </c:pt>
                <c:pt idx="58">
                  <c:v>57.978999999999999</c:v>
                </c:pt>
                <c:pt idx="59">
                  <c:v>58.978999999999999</c:v>
                </c:pt>
                <c:pt idx="60">
                  <c:v>59.977999999999994</c:v>
                </c:pt>
                <c:pt idx="61">
                  <c:v>60.977000000000004</c:v>
                </c:pt>
                <c:pt idx="62">
                  <c:v>61.976000000000006</c:v>
                </c:pt>
                <c:pt idx="63">
                  <c:v>62.976000000000006</c:v>
                </c:pt>
                <c:pt idx="64">
                  <c:v>63.975000000000001</c:v>
                </c:pt>
                <c:pt idx="65">
                  <c:v>64.974000000000004</c:v>
                </c:pt>
                <c:pt idx="66">
                  <c:v>65.972999999999999</c:v>
                </c:pt>
                <c:pt idx="67">
                  <c:v>66.972000000000008</c:v>
                </c:pt>
                <c:pt idx="68">
                  <c:v>67.972000000000008</c:v>
                </c:pt>
                <c:pt idx="69">
                  <c:v>68.971000000000004</c:v>
                </c:pt>
                <c:pt idx="70">
                  <c:v>69.97</c:v>
                </c:pt>
                <c:pt idx="71">
                  <c:v>70.969000000000008</c:v>
                </c:pt>
                <c:pt idx="72">
                  <c:v>71.968000000000004</c:v>
                </c:pt>
                <c:pt idx="73">
                  <c:v>72.966999999999999</c:v>
                </c:pt>
                <c:pt idx="74">
                  <c:v>73.966999999999999</c:v>
                </c:pt>
                <c:pt idx="75">
                  <c:v>74.966000000000008</c:v>
                </c:pt>
                <c:pt idx="76">
                  <c:v>75.965000000000003</c:v>
                </c:pt>
                <c:pt idx="77">
                  <c:v>76.963999999999999</c:v>
                </c:pt>
                <c:pt idx="78">
                  <c:v>77.963000000000008</c:v>
                </c:pt>
                <c:pt idx="79">
                  <c:v>78.963000000000008</c:v>
                </c:pt>
                <c:pt idx="80">
                  <c:v>79.962000000000003</c:v>
                </c:pt>
                <c:pt idx="81">
                  <c:v>80.960999999999999</c:v>
                </c:pt>
                <c:pt idx="82">
                  <c:v>81.960000000000008</c:v>
                </c:pt>
                <c:pt idx="83">
                  <c:v>82.959000000000003</c:v>
                </c:pt>
                <c:pt idx="84">
                  <c:v>83.957999999999998</c:v>
                </c:pt>
                <c:pt idx="85">
                  <c:v>84.958000000000013</c:v>
                </c:pt>
                <c:pt idx="86">
                  <c:v>85.957000000000008</c:v>
                </c:pt>
                <c:pt idx="87">
                  <c:v>86.956000000000003</c:v>
                </c:pt>
                <c:pt idx="88">
                  <c:v>87.955000000000013</c:v>
                </c:pt>
                <c:pt idx="89">
                  <c:v>88.954000000000008</c:v>
                </c:pt>
                <c:pt idx="90">
                  <c:v>89.954000000000008</c:v>
                </c:pt>
                <c:pt idx="91">
                  <c:v>90.953000000000003</c:v>
                </c:pt>
                <c:pt idx="92">
                  <c:v>91.952000000000012</c:v>
                </c:pt>
                <c:pt idx="93">
                  <c:v>92.951000000000008</c:v>
                </c:pt>
                <c:pt idx="94">
                  <c:v>93.95</c:v>
                </c:pt>
                <c:pt idx="95">
                  <c:v>94.95</c:v>
                </c:pt>
                <c:pt idx="96">
                  <c:v>95.949000000000012</c:v>
                </c:pt>
                <c:pt idx="97">
                  <c:v>96.948000000000008</c:v>
                </c:pt>
                <c:pt idx="98">
                  <c:v>97.947000000000003</c:v>
                </c:pt>
                <c:pt idx="99">
                  <c:v>98.946000000000012</c:v>
                </c:pt>
                <c:pt idx="100">
                  <c:v>99.945000000000007</c:v>
                </c:pt>
              </c:numCache>
            </c:numRef>
          </c:xVal>
          <c:yVal>
            <c:numRef>
              <c:f>RDM!$X$3:$X$103</c:f>
              <c:numCache>
                <c:formatCode>0.00</c:formatCode>
                <c:ptCount val="101"/>
                <c:pt idx="0">
                  <c:v>-0.60087999999999997</c:v>
                </c:pt>
                <c:pt idx="1">
                  <c:v>-1.0573999999999999</c:v>
                </c:pt>
                <c:pt idx="2">
                  <c:v>-1.198</c:v>
                </c:pt>
                <c:pt idx="3">
                  <c:v>-1.3008</c:v>
                </c:pt>
                <c:pt idx="4">
                  <c:v>-1.8222</c:v>
                </c:pt>
                <c:pt idx="5">
                  <c:v>-2.8296000000000001</c:v>
                </c:pt>
                <c:pt idx="6">
                  <c:v>-4.1837</c:v>
                </c:pt>
                <c:pt idx="7">
                  <c:v>-5.7220000000000004</c:v>
                </c:pt>
                <c:pt idx="8">
                  <c:v>-7.3194999999999997</c:v>
                </c:pt>
                <c:pt idx="9">
                  <c:v>-8.9017999999999997</c:v>
                </c:pt>
                <c:pt idx="10">
                  <c:v>-10.433</c:v>
                </c:pt>
                <c:pt idx="11">
                  <c:v>-11.901999999999999</c:v>
                </c:pt>
                <c:pt idx="12">
                  <c:v>-13.308999999999999</c:v>
                </c:pt>
                <c:pt idx="13">
                  <c:v>-14.66</c:v>
                </c:pt>
                <c:pt idx="14">
                  <c:v>-15.964</c:v>
                </c:pt>
                <c:pt idx="15">
                  <c:v>-17.23</c:v>
                </c:pt>
                <c:pt idx="16">
                  <c:v>-18.465</c:v>
                </c:pt>
                <c:pt idx="17">
                  <c:v>-19.677</c:v>
                </c:pt>
                <c:pt idx="18">
                  <c:v>-20.870999999999999</c:v>
                </c:pt>
                <c:pt idx="19">
                  <c:v>-22.050999999999998</c:v>
                </c:pt>
                <c:pt idx="20">
                  <c:v>-23.222000000000001</c:v>
                </c:pt>
                <c:pt idx="21">
                  <c:v>-24.385999999999999</c:v>
                </c:pt>
                <c:pt idx="22">
                  <c:v>-25.545000000000002</c:v>
                </c:pt>
                <c:pt idx="23">
                  <c:v>-26.7</c:v>
                </c:pt>
                <c:pt idx="24">
                  <c:v>-27.853000000000002</c:v>
                </c:pt>
                <c:pt idx="25">
                  <c:v>-29.004000000000001</c:v>
                </c:pt>
                <c:pt idx="26">
                  <c:v>-30.154</c:v>
                </c:pt>
                <c:pt idx="27">
                  <c:v>-31.302</c:v>
                </c:pt>
                <c:pt idx="28">
                  <c:v>-32.448</c:v>
                </c:pt>
                <c:pt idx="29">
                  <c:v>-33.593000000000004</c:v>
                </c:pt>
                <c:pt idx="30">
                  <c:v>-34.737000000000002</c:v>
                </c:pt>
                <c:pt idx="31">
                  <c:v>-35.878</c:v>
                </c:pt>
                <c:pt idx="32">
                  <c:v>-37.018000000000001</c:v>
                </c:pt>
                <c:pt idx="33">
                  <c:v>-38.155000000000001</c:v>
                </c:pt>
                <c:pt idx="34">
                  <c:v>-39.29</c:v>
                </c:pt>
                <c:pt idx="35">
                  <c:v>-40.421999999999997</c:v>
                </c:pt>
                <c:pt idx="36">
                  <c:v>-41.552</c:v>
                </c:pt>
                <c:pt idx="37">
                  <c:v>-42.68</c:v>
                </c:pt>
                <c:pt idx="38">
                  <c:v>-43.804000000000002</c:v>
                </c:pt>
                <c:pt idx="39">
                  <c:v>-44.927</c:v>
                </c:pt>
                <c:pt idx="40">
                  <c:v>-46.048000000000002</c:v>
                </c:pt>
                <c:pt idx="41">
                  <c:v>-47.165999999999997</c:v>
                </c:pt>
                <c:pt idx="42">
                  <c:v>-48.283999999999999</c:v>
                </c:pt>
                <c:pt idx="43">
                  <c:v>-49.402000000000001</c:v>
                </c:pt>
                <c:pt idx="44">
                  <c:v>-50.52</c:v>
                </c:pt>
                <c:pt idx="45">
                  <c:v>-51.64</c:v>
                </c:pt>
                <c:pt idx="46">
                  <c:v>-52.762999999999998</c:v>
                </c:pt>
                <c:pt idx="47">
                  <c:v>-53.89</c:v>
                </c:pt>
                <c:pt idx="48">
                  <c:v>-55.024999999999999</c:v>
                </c:pt>
                <c:pt idx="49">
                  <c:v>-56.167999999999999</c:v>
                </c:pt>
                <c:pt idx="50">
                  <c:v>-57.323999999999998</c:v>
                </c:pt>
                <c:pt idx="51">
                  <c:v>-58.494</c:v>
                </c:pt>
                <c:pt idx="52">
                  <c:v>-59.685000000000002</c:v>
                </c:pt>
                <c:pt idx="53">
                  <c:v>-60.904000000000003</c:v>
                </c:pt>
                <c:pt idx="54">
                  <c:v>-62.158000000000001</c:v>
                </c:pt>
                <c:pt idx="55">
                  <c:v>-63.457000000000001</c:v>
                </c:pt>
                <c:pt idx="56">
                  <c:v>-64.808000000000007</c:v>
                </c:pt>
                <c:pt idx="57">
                  <c:v>-66.200999999999993</c:v>
                </c:pt>
                <c:pt idx="58">
                  <c:v>-67.602999999999994</c:v>
                </c:pt>
                <c:pt idx="59">
                  <c:v>-68.944000000000003</c:v>
                </c:pt>
                <c:pt idx="60">
                  <c:v>-70.128</c:v>
                </c:pt>
                <c:pt idx="61">
                  <c:v>-71.097999999999999</c:v>
                </c:pt>
                <c:pt idx="62">
                  <c:v>-72.016000000000005</c:v>
                </c:pt>
                <c:pt idx="63">
                  <c:v>-73.432000000000002</c:v>
                </c:pt>
                <c:pt idx="64">
                  <c:v>-77.066000000000003</c:v>
                </c:pt>
                <c:pt idx="65">
                  <c:v>-82.867999999999995</c:v>
                </c:pt>
                <c:pt idx="66">
                  <c:v>-90.201999999999998</c:v>
                </c:pt>
                <c:pt idx="67">
                  <c:v>-84.028999999999996</c:v>
                </c:pt>
                <c:pt idx="68">
                  <c:v>-79.388000000000005</c:v>
                </c:pt>
                <c:pt idx="69">
                  <c:v>-76.915000000000006</c:v>
                </c:pt>
                <c:pt idx="70">
                  <c:v>-76.66</c:v>
                </c:pt>
                <c:pt idx="71">
                  <c:v>-76.903999999999996</c:v>
                </c:pt>
                <c:pt idx="72">
                  <c:v>-77.094999999999999</c:v>
                </c:pt>
                <c:pt idx="73">
                  <c:v>-77.072000000000003</c:v>
                </c:pt>
                <c:pt idx="74">
                  <c:v>-76.893000000000001</c:v>
                </c:pt>
                <c:pt idx="75">
                  <c:v>-76.652000000000001</c:v>
                </c:pt>
                <c:pt idx="76">
                  <c:v>-76.418999999999997</c:v>
                </c:pt>
                <c:pt idx="77">
                  <c:v>-76.23</c:v>
                </c:pt>
                <c:pt idx="78">
                  <c:v>-76.091999999999999</c:v>
                </c:pt>
                <c:pt idx="79">
                  <c:v>-75.998999999999995</c:v>
                </c:pt>
                <c:pt idx="80">
                  <c:v>-75.941000000000003</c:v>
                </c:pt>
                <c:pt idx="81">
                  <c:v>-75.911000000000001</c:v>
                </c:pt>
                <c:pt idx="82">
                  <c:v>-75.900999999999996</c:v>
                </c:pt>
                <c:pt idx="83">
                  <c:v>-75.906000000000006</c:v>
                </c:pt>
                <c:pt idx="84">
                  <c:v>-75.923000000000002</c:v>
                </c:pt>
                <c:pt idx="85">
                  <c:v>-75.947999999999993</c:v>
                </c:pt>
                <c:pt idx="86">
                  <c:v>-75.98</c:v>
                </c:pt>
                <c:pt idx="87">
                  <c:v>-76.016000000000005</c:v>
                </c:pt>
                <c:pt idx="88">
                  <c:v>-76.054000000000002</c:v>
                </c:pt>
                <c:pt idx="89">
                  <c:v>-76.093999999999994</c:v>
                </c:pt>
                <c:pt idx="90">
                  <c:v>-76.132999999999996</c:v>
                </c:pt>
                <c:pt idx="91">
                  <c:v>-76.171000000000006</c:v>
                </c:pt>
                <c:pt idx="92">
                  <c:v>-76.206999999999994</c:v>
                </c:pt>
                <c:pt idx="93">
                  <c:v>-76.239999999999995</c:v>
                </c:pt>
                <c:pt idx="94">
                  <c:v>-76.269000000000005</c:v>
                </c:pt>
                <c:pt idx="95">
                  <c:v>-76.295000000000002</c:v>
                </c:pt>
                <c:pt idx="96">
                  <c:v>-76.316999999999993</c:v>
                </c:pt>
                <c:pt idx="97">
                  <c:v>-76.332999999999998</c:v>
                </c:pt>
                <c:pt idx="98">
                  <c:v>-76.346000000000004</c:v>
                </c:pt>
                <c:pt idx="99">
                  <c:v>-76.352999999999994</c:v>
                </c:pt>
                <c:pt idx="100">
                  <c:v>-76.355000000000004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575-41DB-9C9A-DE280021D317}"/>
            </c:ext>
          </c:extLst>
        </c:ser>
        <c:ser>
          <c:idx val="0"/>
          <c:order val="2"/>
          <c:tx>
            <c:v>FLEXION INF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Flex!$E$3:$E$103</c:f>
              <c:numCache>
                <c:formatCode>0.00E+00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Flex!$F$3:$F$103</c:f>
              <c:numCache>
                <c:formatCode>0.00E+00</c:formatCode>
                <c:ptCount val="101"/>
                <c:pt idx="0">
                  <c:v>-54.287999999999997</c:v>
                </c:pt>
                <c:pt idx="1">
                  <c:v>-23.754000000000001</c:v>
                </c:pt>
                <c:pt idx="2">
                  <c:v>-0.83316000000000001</c:v>
                </c:pt>
                <c:pt idx="3">
                  <c:v>21.882999999999999</c:v>
                </c:pt>
                <c:pt idx="4">
                  <c:v>27.773</c:v>
                </c:pt>
                <c:pt idx="5">
                  <c:v>23.989000000000001</c:v>
                </c:pt>
                <c:pt idx="6">
                  <c:v>17.800999999999998</c:v>
                </c:pt>
                <c:pt idx="7">
                  <c:v>13.66</c:v>
                </c:pt>
                <c:pt idx="8">
                  <c:v>11.936</c:v>
                </c:pt>
                <c:pt idx="9">
                  <c:v>11.920999999999999</c:v>
                </c:pt>
                <c:pt idx="10">
                  <c:v>12.802</c:v>
                </c:pt>
                <c:pt idx="11">
                  <c:v>14.004</c:v>
                </c:pt>
                <c:pt idx="12">
                  <c:v>15.234</c:v>
                </c:pt>
                <c:pt idx="13">
                  <c:v>16.39</c:v>
                </c:pt>
                <c:pt idx="14">
                  <c:v>17.472999999999999</c:v>
                </c:pt>
                <c:pt idx="15">
                  <c:v>18.512</c:v>
                </c:pt>
                <c:pt idx="16">
                  <c:v>19.54</c:v>
                </c:pt>
                <c:pt idx="17">
                  <c:v>20.574000000000002</c:v>
                </c:pt>
                <c:pt idx="18">
                  <c:v>21.623000000000001</c:v>
                </c:pt>
                <c:pt idx="19">
                  <c:v>22.687999999999999</c:v>
                </c:pt>
                <c:pt idx="20">
                  <c:v>23.768000000000001</c:v>
                </c:pt>
                <c:pt idx="21">
                  <c:v>24.86</c:v>
                </c:pt>
                <c:pt idx="22">
                  <c:v>25.963000000000001</c:v>
                </c:pt>
                <c:pt idx="23">
                  <c:v>27.074999999999999</c:v>
                </c:pt>
                <c:pt idx="24">
                  <c:v>28.193999999999999</c:v>
                </c:pt>
                <c:pt idx="25">
                  <c:v>29.321000000000002</c:v>
                </c:pt>
                <c:pt idx="26">
                  <c:v>30.454999999999998</c:v>
                </c:pt>
                <c:pt idx="27">
                  <c:v>31.594999999999999</c:v>
                </c:pt>
                <c:pt idx="28">
                  <c:v>32.74</c:v>
                </c:pt>
                <c:pt idx="29">
                  <c:v>33.89</c:v>
                </c:pt>
                <c:pt idx="30">
                  <c:v>35.043999999999997</c:v>
                </c:pt>
                <c:pt idx="31">
                  <c:v>36.201000000000001</c:v>
                </c:pt>
                <c:pt idx="32">
                  <c:v>37.362000000000002</c:v>
                </c:pt>
                <c:pt idx="33">
                  <c:v>38.526000000000003</c:v>
                </c:pt>
                <c:pt idx="34">
                  <c:v>39.692</c:v>
                </c:pt>
                <c:pt idx="35">
                  <c:v>40.86</c:v>
                </c:pt>
                <c:pt idx="36">
                  <c:v>42.03</c:v>
                </c:pt>
                <c:pt idx="37">
                  <c:v>43.201999999999998</c:v>
                </c:pt>
                <c:pt idx="38">
                  <c:v>44.375999999999998</c:v>
                </c:pt>
                <c:pt idx="39">
                  <c:v>45.551000000000002</c:v>
                </c:pt>
                <c:pt idx="40">
                  <c:v>46.728999999999999</c:v>
                </c:pt>
                <c:pt idx="41">
                  <c:v>47.908999999999999</c:v>
                </c:pt>
                <c:pt idx="42">
                  <c:v>49.093000000000004</c:v>
                </c:pt>
                <c:pt idx="43">
                  <c:v>50.281999999999996</c:v>
                </c:pt>
                <c:pt idx="44">
                  <c:v>51.478000000000002</c:v>
                </c:pt>
                <c:pt idx="45">
                  <c:v>52.680999999999997</c:v>
                </c:pt>
                <c:pt idx="46">
                  <c:v>53.895000000000003</c:v>
                </c:pt>
                <c:pt idx="47">
                  <c:v>55.122</c:v>
                </c:pt>
                <c:pt idx="48">
                  <c:v>56.363</c:v>
                </c:pt>
                <c:pt idx="49">
                  <c:v>57.622</c:v>
                </c:pt>
                <c:pt idx="50">
                  <c:v>58.898000000000003</c:v>
                </c:pt>
                <c:pt idx="51">
                  <c:v>60.191000000000003</c:v>
                </c:pt>
                <c:pt idx="52">
                  <c:v>61.494999999999997</c:v>
                </c:pt>
                <c:pt idx="53">
                  <c:v>62.801000000000002</c:v>
                </c:pt>
                <c:pt idx="54">
                  <c:v>64.094999999999999</c:v>
                </c:pt>
                <c:pt idx="55">
                  <c:v>65.353999999999999</c:v>
                </c:pt>
                <c:pt idx="56">
                  <c:v>66.552000000000007</c:v>
                </c:pt>
                <c:pt idx="57">
                  <c:v>67.662000000000006</c:v>
                </c:pt>
                <c:pt idx="58">
                  <c:v>68.659000000000006</c:v>
                </c:pt>
                <c:pt idx="59">
                  <c:v>69.531999999999996</c:v>
                </c:pt>
                <c:pt idx="60">
                  <c:v>70.281999999999996</c:v>
                </c:pt>
                <c:pt idx="61">
                  <c:v>70.933999999999997</c:v>
                </c:pt>
                <c:pt idx="62">
                  <c:v>71.522999999999996</c:v>
                </c:pt>
                <c:pt idx="63">
                  <c:v>72.090999999999994</c:v>
                </c:pt>
                <c:pt idx="64">
                  <c:v>72.671000000000006</c:v>
                </c:pt>
                <c:pt idx="65">
                  <c:v>73.277000000000001</c:v>
                </c:pt>
                <c:pt idx="66">
                  <c:v>73.896000000000001</c:v>
                </c:pt>
                <c:pt idx="67">
                  <c:v>74.495000000000005</c:v>
                </c:pt>
                <c:pt idx="68">
                  <c:v>75.031999999999996</c:v>
                </c:pt>
                <c:pt idx="69">
                  <c:v>75.47</c:v>
                </c:pt>
                <c:pt idx="70">
                  <c:v>75.787999999999997</c:v>
                </c:pt>
                <c:pt idx="71">
                  <c:v>75.98</c:v>
                </c:pt>
                <c:pt idx="72">
                  <c:v>76.058999999999997</c:v>
                </c:pt>
                <c:pt idx="73">
                  <c:v>76.049000000000007</c:v>
                </c:pt>
                <c:pt idx="74">
                  <c:v>75.977999999999994</c:v>
                </c:pt>
                <c:pt idx="75">
                  <c:v>75.870999999999995</c:v>
                </c:pt>
                <c:pt idx="76">
                  <c:v>75.751000000000005</c:v>
                </c:pt>
                <c:pt idx="77">
                  <c:v>75.632999999999996</c:v>
                </c:pt>
                <c:pt idx="78">
                  <c:v>75.525999999999996</c:v>
                </c:pt>
                <c:pt idx="79">
                  <c:v>75.436000000000007</c:v>
                </c:pt>
                <c:pt idx="80">
                  <c:v>75.363</c:v>
                </c:pt>
                <c:pt idx="81">
                  <c:v>75.307000000000002</c:v>
                </c:pt>
                <c:pt idx="82">
                  <c:v>75.265000000000001</c:v>
                </c:pt>
                <c:pt idx="83">
                  <c:v>75.236999999999995</c:v>
                </c:pt>
                <c:pt idx="84">
                  <c:v>75.218000000000004</c:v>
                </c:pt>
                <c:pt idx="85">
                  <c:v>75.206999999999994</c:v>
                </c:pt>
                <c:pt idx="86">
                  <c:v>75.203000000000003</c:v>
                </c:pt>
                <c:pt idx="87">
                  <c:v>75.201999999999998</c:v>
                </c:pt>
                <c:pt idx="88">
                  <c:v>75.204999999999998</c:v>
                </c:pt>
                <c:pt idx="89">
                  <c:v>75.209000000000003</c:v>
                </c:pt>
                <c:pt idx="90">
                  <c:v>75.215000000000003</c:v>
                </c:pt>
                <c:pt idx="91">
                  <c:v>75.22</c:v>
                </c:pt>
                <c:pt idx="92">
                  <c:v>75.225999999999999</c:v>
                </c:pt>
                <c:pt idx="93">
                  <c:v>75.231999999999999</c:v>
                </c:pt>
                <c:pt idx="94">
                  <c:v>75.236999999999995</c:v>
                </c:pt>
                <c:pt idx="95">
                  <c:v>75.241</c:v>
                </c:pt>
                <c:pt idx="96">
                  <c:v>75.245000000000005</c:v>
                </c:pt>
                <c:pt idx="97">
                  <c:v>75.247</c:v>
                </c:pt>
                <c:pt idx="98">
                  <c:v>75.248999999999995</c:v>
                </c:pt>
                <c:pt idx="99">
                  <c:v>75.248999999999995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575-41DB-9C9A-DE280021D317}"/>
            </c:ext>
          </c:extLst>
        </c:ser>
        <c:ser>
          <c:idx val="1"/>
          <c:order val="3"/>
          <c:tx>
            <c:v>FLEXION SUP</c:v>
          </c:tx>
          <c:spPr>
            <a:ln w="95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Flex!$E$3:$E$103</c:f>
              <c:numCache>
                <c:formatCode>0.00E+00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Flex!$G$3:$G$103</c:f>
              <c:numCache>
                <c:formatCode>0.00E+00</c:formatCode>
                <c:ptCount val="101"/>
                <c:pt idx="0">
                  <c:v>-12.997</c:v>
                </c:pt>
                <c:pt idx="1">
                  <c:v>-21.114000000000001</c:v>
                </c:pt>
                <c:pt idx="2">
                  <c:v>-13.711</c:v>
                </c:pt>
                <c:pt idx="3">
                  <c:v>-2.8877000000000002</c:v>
                </c:pt>
                <c:pt idx="4">
                  <c:v>8.9908999999999999</c:v>
                </c:pt>
                <c:pt idx="5">
                  <c:v>12.183</c:v>
                </c:pt>
                <c:pt idx="6">
                  <c:v>7.3353999999999999</c:v>
                </c:pt>
                <c:pt idx="7">
                  <c:v>0.78264</c:v>
                </c:pt>
                <c:pt idx="8">
                  <c:v>-4.1064999999999996</c:v>
                </c:pt>
                <c:pt idx="9">
                  <c:v>-7.2004000000000001</c:v>
                </c:pt>
                <c:pt idx="10">
                  <c:v>-9.0693000000000001</c:v>
                </c:pt>
                <c:pt idx="11">
                  <c:v>-10.32</c:v>
                </c:pt>
                <c:pt idx="12">
                  <c:v>-11.371</c:v>
                </c:pt>
                <c:pt idx="13">
                  <c:v>-12.433</c:v>
                </c:pt>
                <c:pt idx="14">
                  <c:v>-13.571</c:v>
                </c:pt>
                <c:pt idx="15">
                  <c:v>-14.781000000000001</c:v>
                </c:pt>
                <c:pt idx="16">
                  <c:v>-16.036000000000001</c:v>
                </c:pt>
                <c:pt idx="17">
                  <c:v>-17.311</c:v>
                </c:pt>
                <c:pt idx="18">
                  <c:v>-18.588000000000001</c:v>
                </c:pt>
                <c:pt idx="19">
                  <c:v>-19.861999999999998</c:v>
                </c:pt>
                <c:pt idx="20">
                  <c:v>-21.128</c:v>
                </c:pt>
                <c:pt idx="21">
                  <c:v>-22.387</c:v>
                </c:pt>
                <c:pt idx="22">
                  <c:v>-23.638999999999999</c:v>
                </c:pt>
                <c:pt idx="23">
                  <c:v>-24.884</c:v>
                </c:pt>
                <c:pt idx="24">
                  <c:v>-26.123000000000001</c:v>
                </c:pt>
                <c:pt idx="25">
                  <c:v>-27.356000000000002</c:v>
                </c:pt>
                <c:pt idx="26">
                  <c:v>-28.582000000000001</c:v>
                </c:pt>
                <c:pt idx="27">
                  <c:v>-29.803000000000001</c:v>
                </c:pt>
                <c:pt idx="28">
                  <c:v>-31.016999999999999</c:v>
                </c:pt>
                <c:pt idx="29">
                  <c:v>-32.226999999999997</c:v>
                </c:pt>
                <c:pt idx="30">
                  <c:v>-33.430999999999997</c:v>
                </c:pt>
                <c:pt idx="31">
                  <c:v>-34.631</c:v>
                </c:pt>
                <c:pt idx="32">
                  <c:v>-35.828000000000003</c:v>
                </c:pt>
                <c:pt idx="33">
                  <c:v>-37.021000000000001</c:v>
                </c:pt>
                <c:pt idx="34">
                  <c:v>-38.210999999999999</c:v>
                </c:pt>
                <c:pt idx="35">
                  <c:v>-39.398000000000003</c:v>
                </c:pt>
                <c:pt idx="36">
                  <c:v>-40.582999999999998</c:v>
                </c:pt>
                <c:pt idx="37">
                  <c:v>-41.767000000000003</c:v>
                </c:pt>
                <c:pt idx="38">
                  <c:v>-42.95</c:v>
                </c:pt>
                <c:pt idx="39">
                  <c:v>-44.131999999999998</c:v>
                </c:pt>
                <c:pt idx="40">
                  <c:v>-45.313000000000002</c:v>
                </c:pt>
                <c:pt idx="41">
                  <c:v>-46.494999999999997</c:v>
                </c:pt>
                <c:pt idx="42">
                  <c:v>-47.677999999999997</c:v>
                </c:pt>
                <c:pt idx="43">
                  <c:v>-48.863</c:v>
                </c:pt>
                <c:pt idx="44">
                  <c:v>-50.051000000000002</c:v>
                </c:pt>
                <c:pt idx="45">
                  <c:v>-51.244</c:v>
                </c:pt>
                <c:pt idx="46">
                  <c:v>-52.442</c:v>
                </c:pt>
                <c:pt idx="47">
                  <c:v>-53.646999999999998</c:v>
                </c:pt>
                <c:pt idx="48">
                  <c:v>-54.862000000000002</c:v>
                </c:pt>
                <c:pt idx="49">
                  <c:v>-56.088999999999999</c:v>
                </c:pt>
                <c:pt idx="50">
                  <c:v>-57.331000000000003</c:v>
                </c:pt>
                <c:pt idx="51">
                  <c:v>-58.594000000000001</c:v>
                </c:pt>
                <c:pt idx="52">
                  <c:v>-59.887</c:v>
                </c:pt>
                <c:pt idx="53">
                  <c:v>-61.222000000000001</c:v>
                </c:pt>
                <c:pt idx="54">
                  <c:v>-62.610999999999997</c:v>
                </c:pt>
                <c:pt idx="55">
                  <c:v>-64.057000000000002</c:v>
                </c:pt>
                <c:pt idx="56">
                  <c:v>-65.528999999999996</c:v>
                </c:pt>
                <c:pt idx="57">
                  <c:v>-66.938999999999993</c:v>
                </c:pt>
                <c:pt idx="58">
                  <c:v>-68.11</c:v>
                </c:pt>
                <c:pt idx="59">
                  <c:v>-68.789000000000001</c:v>
                </c:pt>
                <c:pt idx="60">
                  <c:v>-68.748999999999995</c:v>
                </c:pt>
                <c:pt idx="61">
                  <c:v>-68.012</c:v>
                </c:pt>
                <c:pt idx="62">
                  <c:v>-66.953000000000003</c:v>
                </c:pt>
                <c:pt idx="63">
                  <c:v>-65.924000000000007</c:v>
                </c:pt>
                <c:pt idx="64">
                  <c:v>-65.138000000000005</c:v>
                </c:pt>
                <c:pt idx="65">
                  <c:v>-65.197999999999993</c:v>
                </c:pt>
                <c:pt idx="66">
                  <c:v>-66.319000000000003</c:v>
                </c:pt>
                <c:pt idx="67">
                  <c:v>-68.290999999999997</c:v>
                </c:pt>
                <c:pt idx="68">
                  <c:v>-70.510999999999996</c:v>
                </c:pt>
                <c:pt idx="69">
                  <c:v>-72.77</c:v>
                </c:pt>
                <c:pt idx="70">
                  <c:v>-74.710999999999999</c:v>
                </c:pt>
                <c:pt idx="71">
                  <c:v>-75.948999999999998</c:v>
                </c:pt>
                <c:pt idx="72">
                  <c:v>-76.459999999999994</c:v>
                </c:pt>
                <c:pt idx="73">
                  <c:v>-76.471999999999994</c:v>
                </c:pt>
                <c:pt idx="74">
                  <c:v>-76.239999999999995</c:v>
                </c:pt>
                <c:pt idx="75">
                  <c:v>-75.941000000000003</c:v>
                </c:pt>
                <c:pt idx="76">
                  <c:v>-75.668000000000006</c:v>
                </c:pt>
                <c:pt idx="77">
                  <c:v>-75.45</c:v>
                </c:pt>
                <c:pt idx="78">
                  <c:v>-75.284999999999997</c:v>
                </c:pt>
                <c:pt idx="79">
                  <c:v>-75.162999999999997</c:v>
                </c:pt>
                <c:pt idx="80">
                  <c:v>-75.069999999999993</c:v>
                </c:pt>
                <c:pt idx="81">
                  <c:v>-74.998000000000005</c:v>
                </c:pt>
                <c:pt idx="82">
                  <c:v>-74.941000000000003</c:v>
                </c:pt>
                <c:pt idx="83">
                  <c:v>-74.896000000000001</c:v>
                </c:pt>
                <c:pt idx="84">
                  <c:v>-74.861000000000004</c:v>
                </c:pt>
                <c:pt idx="85">
                  <c:v>-74.832999999999998</c:v>
                </c:pt>
                <c:pt idx="86">
                  <c:v>-74.811000000000007</c:v>
                </c:pt>
                <c:pt idx="87">
                  <c:v>-74.793999999999997</c:v>
                </c:pt>
                <c:pt idx="88">
                  <c:v>-74.781000000000006</c:v>
                </c:pt>
                <c:pt idx="89">
                  <c:v>-74.77</c:v>
                </c:pt>
                <c:pt idx="90">
                  <c:v>-74.760999999999996</c:v>
                </c:pt>
                <c:pt idx="91">
                  <c:v>-74.754000000000005</c:v>
                </c:pt>
                <c:pt idx="92">
                  <c:v>-74.748000000000005</c:v>
                </c:pt>
                <c:pt idx="93">
                  <c:v>-74.742999999999995</c:v>
                </c:pt>
                <c:pt idx="94">
                  <c:v>-74.739000000000004</c:v>
                </c:pt>
                <c:pt idx="95">
                  <c:v>-74.736000000000004</c:v>
                </c:pt>
                <c:pt idx="96">
                  <c:v>-74.733000000000004</c:v>
                </c:pt>
                <c:pt idx="97">
                  <c:v>-74.730999999999995</c:v>
                </c:pt>
                <c:pt idx="98">
                  <c:v>-74.728999999999999</c:v>
                </c:pt>
                <c:pt idx="99">
                  <c:v>-74.727999999999994</c:v>
                </c:pt>
                <c:pt idx="100">
                  <c:v>-74.727999999999994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575-41DB-9C9A-DE280021D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568944"/>
        <c:axId val="299569272"/>
      </c:scatterChart>
      <c:valAx>
        <c:axId val="2995689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Position</a:t>
                </a:r>
                <a:r>
                  <a:rPr lang="fr-FR" baseline="0"/>
                  <a:t> en mm</a:t>
                </a:r>
                <a:endParaRPr lang="fr-F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569272"/>
        <c:crosses val="autoZero"/>
        <c:crossBetween val="midCat"/>
      </c:valAx>
      <c:valAx>
        <c:axId val="29956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Contrainte en MPa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568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17115564417105"/>
          <c:w val="0.9979884942226025"/>
          <c:h val="8.0661462381579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FLEXION</c:v>
          </c:tx>
          <c:spPr>
            <a:ln w="952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'Mise en flexion'!$M$3:$M$102</c:f>
              <c:numCache>
                <c:formatCode>0.00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xVal>
          <c:yVal>
            <c:numRef>
              <c:f>'Mise en flexion'!$N$3:$N$102</c:f>
              <c:numCache>
                <c:formatCode>0.00</c:formatCode>
                <c:ptCount val="100"/>
                <c:pt idx="0">
                  <c:v>-5.4716000000000001E-3</c:v>
                </c:pt>
                <c:pt idx="1">
                  <c:v>-1.5037E-2</c:v>
                </c:pt>
                <c:pt idx="2">
                  <c:v>-2.5449999999999997E-2</c:v>
                </c:pt>
                <c:pt idx="3">
                  <c:v>-3.5824999999999996E-2</c:v>
                </c:pt>
                <c:pt idx="4">
                  <c:v>-4.5757000000000006E-2</c:v>
                </c:pt>
                <c:pt idx="5">
                  <c:v>-5.5120000000000002E-2</c:v>
                </c:pt>
                <c:pt idx="6">
                  <c:v>-6.4097000000000001E-2</c:v>
                </c:pt>
                <c:pt idx="7">
                  <c:v>-7.2874999999999995E-2</c:v>
                </c:pt>
                <c:pt idx="8">
                  <c:v>-8.1570999999999991E-2</c:v>
                </c:pt>
                <c:pt idx="9">
                  <c:v>-9.0240000000000001E-2</c:v>
                </c:pt>
                <c:pt idx="10">
                  <c:v>-9.8898E-2</c:v>
                </c:pt>
                <c:pt idx="11">
                  <c:v>-0.10754000000000001</c:v>
                </c:pt>
                <c:pt idx="12">
                  <c:v>-0.11617</c:v>
                </c:pt>
                <c:pt idx="13">
                  <c:v>-0.12477000000000002</c:v>
                </c:pt>
                <c:pt idx="14">
                  <c:v>-0.13333</c:v>
                </c:pt>
                <c:pt idx="15">
                  <c:v>-0.14186000000000001</c:v>
                </c:pt>
                <c:pt idx="16">
                  <c:v>-0.15035999999999999</c:v>
                </c:pt>
                <c:pt idx="17">
                  <c:v>-0.15881999999999999</c:v>
                </c:pt>
                <c:pt idx="18">
                  <c:v>-0.16724</c:v>
                </c:pt>
                <c:pt idx="19">
                  <c:v>-0.17563000000000001</c:v>
                </c:pt>
                <c:pt idx="20">
                  <c:v>-0.18396999999999999</c:v>
                </c:pt>
                <c:pt idx="21">
                  <c:v>-0.19228000000000001</c:v>
                </c:pt>
                <c:pt idx="22">
                  <c:v>-0.20054</c:v>
                </c:pt>
                <c:pt idx="23">
                  <c:v>-0.20876</c:v>
                </c:pt>
                <c:pt idx="24">
                  <c:v>-0.21693000000000001</c:v>
                </c:pt>
                <c:pt idx="25">
                  <c:v>-0.22505</c:v>
                </c:pt>
                <c:pt idx="26">
                  <c:v>-0.23311999999999999</c:v>
                </c:pt>
                <c:pt idx="27">
                  <c:v>-0.24114000000000002</c:v>
                </c:pt>
                <c:pt idx="28">
                  <c:v>-0.24910999999999997</c:v>
                </c:pt>
                <c:pt idx="29">
                  <c:v>-0.25702000000000003</c:v>
                </c:pt>
                <c:pt idx="30">
                  <c:v>-0.26486999999999999</c:v>
                </c:pt>
                <c:pt idx="31">
                  <c:v>-0.27266999999999997</c:v>
                </c:pt>
                <c:pt idx="32">
                  <c:v>-0.28039999999999998</c:v>
                </c:pt>
                <c:pt idx="33">
                  <c:v>-0.28807000000000005</c:v>
                </c:pt>
                <c:pt idx="34">
                  <c:v>-0.29568</c:v>
                </c:pt>
                <c:pt idx="35">
                  <c:v>-0.30321999999999999</c:v>
                </c:pt>
                <c:pt idx="36">
                  <c:v>-0.31069000000000002</c:v>
                </c:pt>
                <c:pt idx="37">
                  <c:v>-0.31807999999999997</c:v>
                </c:pt>
                <c:pt idx="38">
                  <c:v>-0.32540999999999998</c:v>
                </c:pt>
                <c:pt idx="39">
                  <c:v>-0.33265999999999996</c:v>
                </c:pt>
                <c:pt idx="40">
                  <c:v>-0.33983000000000002</c:v>
                </c:pt>
                <c:pt idx="41">
                  <c:v>-0.34692000000000001</c:v>
                </c:pt>
                <c:pt idx="42">
                  <c:v>-0.35394000000000003</c:v>
                </c:pt>
                <c:pt idx="43">
                  <c:v>-0.36087000000000002</c:v>
                </c:pt>
                <c:pt idx="44">
                  <c:v>-0.36770999999999998</c:v>
                </c:pt>
                <c:pt idx="45">
                  <c:v>-0.37447000000000003</c:v>
                </c:pt>
                <c:pt idx="46">
                  <c:v>-0.38114000000000003</c:v>
                </c:pt>
                <c:pt idx="47">
                  <c:v>-0.38771999999999995</c:v>
                </c:pt>
                <c:pt idx="48">
                  <c:v>-0.39419999999999999</c:v>
                </c:pt>
                <c:pt idx="49">
                  <c:v>-0.40059</c:v>
                </c:pt>
                <c:pt idx="50">
                  <c:v>-0.40687999999999996</c:v>
                </c:pt>
                <c:pt idx="51">
                  <c:v>-0.41306999999999999</c:v>
                </c:pt>
                <c:pt idx="52">
                  <c:v>-0.41915000000000002</c:v>
                </c:pt>
                <c:pt idx="53">
                  <c:v>-0.42513000000000001</c:v>
                </c:pt>
                <c:pt idx="54">
                  <c:v>-0.43099999999999999</c:v>
                </c:pt>
                <c:pt idx="55">
                  <c:v>-0.43675000000000003</c:v>
                </c:pt>
                <c:pt idx="56">
                  <c:v>-0.44238</c:v>
                </c:pt>
                <c:pt idx="57">
                  <c:v>-0.44789999999999996</c:v>
                </c:pt>
                <c:pt idx="58">
                  <c:v>-0.45328000000000002</c:v>
                </c:pt>
                <c:pt idx="59">
                  <c:v>-0.45855000000000001</c:v>
                </c:pt>
                <c:pt idx="60">
                  <c:v>-0.46367999999999998</c:v>
                </c:pt>
                <c:pt idx="61">
                  <c:v>-0.46869</c:v>
                </c:pt>
                <c:pt idx="62">
                  <c:v>-0.47356999999999999</c:v>
                </c:pt>
                <c:pt idx="63">
                  <c:v>-0.47832000000000002</c:v>
                </c:pt>
                <c:pt idx="64">
                  <c:v>-0.48294999999999999</c:v>
                </c:pt>
                <c:pt idx="65">
                  <c:v>-0.48746</c:v>
                </c:pt>
                <c:pt idx="66">
                  <c:v>-0.49182999999999993</c:v>
                </c:pt>
                <c:pt idx="67">
                  <c:v>-0.49607999999999997</c:v>
                </c:pt>
                <c:pt idx="68">
                  <c:v>-0.50019999999999998</c:v>
                </c:pt>
                <c:pt idx="69">
                  <c:v>-0.50417999999999996</c:v>
                </c:pt>
                <c:pt idx="70">
                  <c:v>-0.50802000000000003</c:v>
                </c:pt>
                <c:pt idx="71">
                  <c:v>-0.51172000000000006</c:v>
                </c:pt>
                <c:pt idx="72">
                  <c:v>-0.51528999999999991</c:v>
                </c:pt>
                <c:pt idx="73">
                  <c:v>-0.51871999999999996</c:v>
                </c:pt>
                <c:pt idx="74">
                  <c:v>-0.52201000000000009</c:v>
                </c:pt>
                <c:pt idx="75">
                  <c:v>-0.52515999999999996</c:v>
                </c:pt>
                <c:pt idx="76">
                  <c:v>-0.52817999999999998</c:v>
                </c:pt>
                <c:pt idx="77">
                  <c:v>-0.53107000000000004</c:v>
                </c:pt>
                <c:pt idx="78">
                  <c:v>-0.53383000000000003</c:v>
                </c:pt>
                <c:pt idx="79">
                  <c:v>-0.53646000000000005</c:v>
                </c:pt>
                <c:pt idx="80">
                  <c:v>-0.53895999999999999</c:v>
                </c:pt>
                <c:pt idx="81">
                  <c:v>-0.54132999999999998</c:v>
                </c:pt>
                <c:pt idx="82">
                  <c:v>-0.54357</c:v>
                </c:pt>
                <c:pt idx="83">
                  <c:v>-0.54569000000000001</c:v>
                </c:pt>
                <c:pt idx="84">
                  <c:v>-0.54768000000000006</c:v>
                </c:pt>
                <c:pt idx="85">
                  <c:v>-0.54953999999999992</c:v>
                </c:pt>
                <c:pt idx="86">
                  <c:v>-0.55126999999999993</c:v>
                </c:pt>
                <c:pt idx="87">
                  <c:v>-0.55286999999999997</c:v>
                </c:pt>
                <c:pt idx="88">
                  <c:v>-0.55435000000000001</c:v>
                </c:pt>
                <c:pt idx="89">
                  <c:v>-0.55569999999999997</c:v>
                </c:pt>
                <c:pt idx="90">
                  <c:v>-0.55692000000000008</c:v>
                </c:pt>
                <c:pt idx="91">
                  <c:v>-0.55801000000000001</c:v>
                </c:pt>
                <c:pt idx="92">
                  <c:v>-0.55896999999999997</c:v>
                </c:pt>
                <c:pt idx="93">
                  <c:v>-0.55981000000000003</c:v>
                </c:pt>
                <c:pt idx="94">
                  <c:v>-0.56050999999999995</c:v>
                </c:pt>
                <c:pt idx="95">
                  <c:v>-0.56108999999999998</c:v>
                </c:pt>
                <c:pt idx="96">
                  <c:v>-0.56154000000000004</c:v>
                </c:pt>
                <c:pt idx="97">
                  <c:v>-0.56185999999999992</c:v>
                </c:pt>
                <c:pt idx="98">
                  <c:v>-0.56205000000000005</c:v>
                </c:pt>
                <c:pt idx="99">
                  <c:v>-0.56212000000000006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BBD-4CF5-A844-269BFDE32584}"/>
            </c:ext>
          </c:extLst>
        </c:ser>
        <c:ser>
          <c:idx val="2"/>
          <c:order val="1"/>
          <c:tx>
            <c:v>AGRAFAGE</c:v>
          </c:tx>
          <c:spPr>
            <a:ln w="95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Agrafage!$M$3:$M$102</c:f>
              <c:numCache>
                <c:formatCode>0.00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xVal>
          <c:yVal>
            <c:numRef>
              <c:f>Agrafage!$N$3:$N$102</c:f>
              <c:numCache>
                <c:formatCode>0.00</c:formatCode>
                <c:ptCount val="100"/>
                <c:pt idx="0">
                  <c:v>-5.7159999999999997E-3</c:v>
                </c:pt>
                <c:pt idx="1">
                  <c:v>-1.3845E-2</c:v>
                </c:pt>
                <c:pt idx="2">
                  <c:v>-2.2869999999999998E-2</c:v>
                </c:pt>
                <c:pt idx="3">
                  <c:v>-3.2351000000000005E-2</c:v>
                </c:pt>
                <c:pt idx="4">
                  <c:v>-4.1796E-2</c:v>
                </c:pt>
                <c:pt idx="5">
                  <c:v>-5.0925999999999999E-2</c:v>
                </c:pt>
                <c:pt idx="6">
                  <c:v>-5.9775999999999996E-2</c:v>
                </c:pt>
                <c:pt idx="7">
                  <c:v>-6.8442000000000003E-2</c:v>
                </c:pt>
                <c:pt idx="8">
                  <c:v>-7.6996999999999996E-2</c:v>
                </c:pt>
                <c:pt idx="9">
                  <c:v>-8.5478999999999999E-2</c:v>
                </c:pt>
                <c:pt idx="10">
                  <c:v>-9.3905000000000002E-2</c:v>
                </c:pt>
                <c:pt idx="11">
                  <c:v>-0.10228000000000001</c:v>
                </c:pt>
                <c:pt idx="12">
                  <c:v>-0.1106</c:v>
                </c:pt>
                <c:pt idx="13">
                  <c:v>-0.11887</c:v>
                </c:pt>
                <c:pt idx="14">
                  <c:v>-0.12709000000000001</c:v>
                </c:pt>
                <c:pt idx="15">
                  <c:v>-0.13525999999999999</c:v>
                </c:pt>
                <c:pt idx="16">
                  <c:v>-0.14338999999999999</c:v>
                </c:pt>
                <c:pt idx="17">
                  <c:v>-0.15147000000000002</c:v>
                </c:pt>
                <c:pt idx="18">
                  <c:v>-0.15950999999999999</c:v>
                </c:pt>
                <c:pt idx="19">
                  <c:v>-0.16750000000000001</c:v>
                </c:pt>
                <c:pt idx="20">
                  <c:v>-0.17546</c:v>
                </c:pt>
                <c:pt idx="21">
                  <c:v>-0.18336</c:v>
                </c:pt>
                <c:pt idx="22">
                  <c:v>-0.19122999999999998</c:v>
                </c:pt>
                <c:pt idx="23">
                  <c:v>-0.19904999999999998</c:v>
                </c:pt>
                <c:pt idx="24">
                  <c:v>-0.20682</c:v>
                </c:pt>
                <c:pt idx="25">
                  <c:v>-0.21455000000000002</c:v>
                </c:pt>
                <c:pt idx="26">
                  <c:v>-0.22222</c:v>
                </c:pt>
                <c:pt idx="27">
                  <c:v>-0.22985</c:v>
                </c:pt>
                <c:pt idx="28">
                  <c:v>-0.23743</c:v>
                </c:pt>
                <c:pt idx="29">
                  <c:v>-0.24495000000000003</c:v>
                </c:pt>
                <c:pt idx="30">
                  <c:v>-0.25241999999999998</c:v>
                </c:pt>
                <c:pt idx="31">
                  <c:v>-0.25983000000000001</c:v>
                </c:pt>
                <c:pt idx="32">
                  <c:v>-0.26717999999999997</c:v>
                </c:pt>
                <c:pt idx="33">
                  <c:v>-0.27447000000000005</c:v>
                </c:pt>
                <c:pt idx="34">
                  <c:v>-0.28170000000000001</c:v>
                </c:pt>
                <c:pt idx="35">
                  <c:v>-0.28887000000000002</c:v>
                </c:pt>
                <c:pt idx="36">
                  <c:v>-0.29597000000000001</c:v>
                </c:pt>
                <c:pt idx="37">
                  <c:v>-0.30301</c:v>
                </c:pt>
                <c:pt idx="38">
                  <c:v>-0.30998000000000003</c:v>
                </c:pt>
                <c:pt idx="39">
                  <c:v>-0.31687000000000004</c:v>
                </c:pt>
                <c:pt idx="40">
                  <c:v>-0.32369000000000003</c:v>
                </c:pt>
                <c:pt idx="41">
                  <c:v>-0.33044000000000001</c:v>
                </c:pt>
                <c:pt idx="42">
                  <c:v>-0.33711000000000002</c:v>
                </c:pt>
                <c:pt idx="43">
                  <c:v>-0.34370000000000001</c:v>
                </c:pt>
                <c:pt idx="44">
                  <c:v>-0.35021000000000002</c:v>
                </c:pt>
                <c:pt idx="45">
                  <c:v>-0.35663999999999996</c:v>
                </c:pt>
                <c:pt idx="46">
                  <c:v>-0.36298999999999998</c:v>
                </c:pt>
                <c:pt idx="47">
                  <c:v>-0.36925000000000002</c:v>
                </c:pt>
                <c:pt idx="48">
                  <c:v>-0.37542000000000003</c:v>
                </c:pt>
                <c:pt idx="49">
                  <c:v>-0.38149</c:v>
                </c:pt>
                <c:pt idx="50">
                  <c:v>-0.38747999999999999</c:v>
                </c:pt>
                <c:pt idx="51">
                  <c:v>-0.39337</c:v>
                </c:pt>
                <c:pt idx="52">
                  <c:v>-0.39916000000000001</c:v>
                </c:pt>
                <c:pt idx="53">
                  <c:v>-0.40484999999999999</c:v>
                </c:pt>
                <c:pt idx="54">
                  <c:v>-0.41042999999999996</c:v>
                </c:pt>
                <c:pt idx="55">
                  <c:v>-0.41590000000000005</c:v>
                </c:pt>
                <c:pt idx="56">
                  <c:v>-0.42127000000000003</c:v>
                </c:pt>
                <c:pt idx="57">
                  <c:v>-0.42651</c:v>
                </c:pt>
                <c:pt idx="58">
                  <c:v>-0.43164000000000002</c:v>
                </c:pt>
                <c:pt idx="59">
                  <c:v>-0.43665000000000004</c:v>
                </c:pt>
                <c:pt idx="60">
                  <c:v>-0.44152999999999998</c:v>
                </c:pt>
                <c:pt idx="61">
                  <c:v>-0.44630000000000003</c:v>
                </c:pt>
                <c:pt idx="62">
                  <c:v>-0.45094000000000001</c:v>
                </c:pt>
                <c:pt idx="63">
                  <c:v>-0.45546999999999999</c:v>
                </c:pt>
                <c:pt idx="64">
                  <c:v>-0.45987</c:v>
                </c:pt>
                <c:pt idx="65">
                  <c:v>-0.46415999999999996</c:v>
                </c:pt>
                <c:pt idx="66">
                  <c:v>-0.46832000000000001</c:v>
                </c:pt>
                <c:pt idx="67">
                  <c:v>-0.47237000000000001</c:v>
                </c:pt>
                <c:pt idx="68">
                  <c:v>-0.47627999999999998</c:v>
                </c:pt>
                <c:pt idx="69">
                  <c:v>-0.48007</c:v>
                </c:pt>
                <c:pt idx="70">
                  <c:v>-0.48371999999999998</c:v>
                </c:pt>
                <c:pt idx="71">
                  <c:v>-0.48725000000000002</c:v>
                </c:pt>
                <c:pt idx="72">
                  <c:v>-0.49063999999999997</c:v>
                </c:pt>
                <c:pt idx="73">
                  <c:v>-0.49390000000000001</c:v>
                </c:pt>
                <c:pt idx="74">
                  <c:v>-0.49702999999999997</c:v>
                </c:pt>
                <c:pt idx="75">
                  <c:v>-0.50003000000000009</c:v>
                </c:pt>
                <c:pt idx="76">
                  <c:v>-0.50290999999999997</c:v>
                </c:pt>
                <c:pt idx="77">
                  <c:v>-0.50566</c:v>
                </c:pt>
                <c:pt idx="78">
                  <c:v>-0.50827999999999995</c:v>
                </c:pt>
                <c:pt idx="79">
                  <c:v>-0.51078000000000001</c:v>
                </c:pt>
                <c:pt idx="80">
                  <c:v>-0.51316000000000006</c:v>
                </c:pt>
                <c:pt idx="81">
                  <c:v>-0.5154200000000001</c:v>
                </c:pt>
                <c:pt idx="82">
                  <c:v>-0.51754999999999995</c:v>
                </c:pt>
                <c:pt idx="83">
                  <c:v>-0.51956999999999998</c:v>
                </c:pt>
                <c:pt idx="84">
                  <c:v>-0.52145999999999992</c:v>
                </c:pt>
                <c:pt idx="85">
                  <c:v>-0.52322999999999997</c:v>
                </c:pt>
                <c:pt idx="86">
                  <c:v>-0.52486999999999995</c:v>
                </c:pt>
                <c:pt idx="87">
                  <c:v>-0.52639999999999998</c:v>
                </c:pt>
                <c:pt idx="88">
                  <c:v>-0.52780000000000005</c:v>
                </c:pt>
                <c:pt idx="89">
                  <c:v>-0.52908999999999995</c:v>
                </c:pt>
                <c:pt idx="90">
                  <c:v>-0.53025</c:v>
                </c:pt>
                <c:pt idx="91">
                  <c:v>-0.53129000000000004</c:v>
                </c:pt>
                <c:pt idx="92">
                  <c:v>-0.53220000000000001</c:v>
                </c:pt>
                <c:pt idx="93">
                  <c:v>-0.53300000000000003</c:v>
                </c:pt>
                <c:pt idx="94">
                  <c:v>-0.53366999999999998</c:v>
                </c:pt>
                <c:pt idx="95">
                  <c:v>-0.53421999999999992</c:v>
                </c:pt>
                <c:pt idx="96">
                  <c:v>-0.53464999999999996</c:v>
                </c:pt>
                <c:pt idx="97">
                  <c:v>-0.53494999999999993</c:v>
                </c:pt>
                <c:pt idx="98">
                  <c:v>-0.53514000000000006</c:v>
                </c:pt>
                <c:pt idx="99">
                  <c:v>-0.53520000000000001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BBD-4CF5-A844-269BFDE32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255808"/>
        <c:axId val="371254824"/>
      </c:scatterChart>
      <c:valAx>
        <c:axId val="3712558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en mm</a:t>
                </a:r>
              </a:p>
            </c:rich>
          </c:tx>
          <c:layout>
            <c:manualLayout>
              <c:xMode val="edge"/>
              <c:yMode val="edge"/>
              <c:x val="0.45291890986751954"/>
              <c:y val="0.831891635279558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1254824"/>
        <c:crosses val="autoZero"/>
        <c:crossBetween val="midCat"/>
      </c:valAx>
      <c:valAx>
        <c:axId val="37125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Deplacement</a:t>
                </a:r>
                <a:r>
                  <a:rPr lang="fr-FR" baseline="0"/>
                  <a:t> Uy en mm</a:t>
                </a:r>
                <a:endParaRPr lang="fr-F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1255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93437751200616"/>
          <c:y val="0.73815254448713152"/>
          <c:w val="0.40421265252697375"/>
          <c:h val="9.088979647513126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117882972608"/>
          <c:y val="4.9286909791901284E-2"/>
          <c:w val="0.83869238756021369"/>
          <c:h val="0.77735229450498589"/>
        </c:manualLayout>
      </c:layout>
      <c:scatterChart>
        <c:scatterStyle val="smoothMarker"/>
        <c:varyColors val="0"/>
        <c:ser>
          <c:idx val="2"/>
          <c:order val="0"/>
          <c:tx>
            <c:v>TG SEUL INF</c:v>
          </c:tx>
          <c:spPr>
            <a:ln w="952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RDM!$R$3:$R$103</c:f>
              <c:numCache>
                <c:formatCode>0.00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5.0001000000000007</c:v>
                </c:pt>
                <c:pt idx="6">
                  <c:v>6.0001000000000007</c:v>
                </c:pt>
                <c:pt idx="7">
                  <c:v>7.0001999999999995</c:v>
                </c:pt>
                <c:pt idx="8">
                  <c:v>8.0002000000000013</c:v>
                </c:pt>
                <c:pt idx="9">
                  <c:v>9.0002999999999993</c:v>
                </c:pt>
                <c:pt idx="10">
                  <c:v>10</c:v>
                </c:pt>
                <c:pt idx="11">
                  <c:v>11.001000000000001</c:v>
                </c:pt>
                <c:pt idx="12">
                  <c:v>12.000999999999999</c:v>
                </c:pt>
                <c:pt idx="13">
                  <c:v>13.001000000000001</c:v>
                </c:pt>
                <c:pt idx="14">
                  <c:v>14.000999999999999</c:v>
                </c:pt>
                <c:pt idx="15">
                  <c:v>15.001000000000001</c:v>
                </c:pt>
                <c:pt idx="16">
                  <c:v>16.001000000000001</c:v>
                </c:pt>
                <c:pt idx="17">
                  <c:v>17.001999999999999</c:v>
                </c:pt>
                <c:pt idx="18">
                  <c:v>18.001999999999999</c:v>
                </c:pt>
                <c:pt idx="19">
                  <c:v>19.002000000000002</c:v>
                </c:pt>
                <c:pt idx="20">
                  <c:v>20.001999999999999</c:v>
                </c:pt>
                <c:pt idx="21">
                  <c:v>21.003</c:v>
                </c:pt>
                <c:pt idx="22">
                  <c:v>22.003</c:v>
                </c:pt>
                <c:pt idx="23">
                  <c:v>23.003</c:v>
                </c:pt>
                <c:pt idx="24">
                  <c:v>24.003</c:v>
                </c:pt>
                <c:pt idx="25">
                  <c:v>25.003999999999998</c:v>
                </c:pt>
                <c:pt idx="26">
                  <c:v>26.003999999999998</c:v>
                </c:pt>
                <c:pt idx="27">
                  <c:v>27.004000000000001</c:v>
                </c:pt>
                <c:pt idx="28">
                  <c:v>28.004999999999999</c:v>
                </c:pt>
                <c:pt idx="29">
                  <c:v>29.004999999999999</c:v>
                </c:pt>
                <c:pt idx="30">
                  <c:v>30.004999999999999</c:v>
                </c:pt>
                <c:pt idx="31">
                  <c:v>31.006</c:v>
                </c:pt>
                <c:pt idx="32">
                  <c:v>32.006</c:v>
                </c:pt>
                <c:pt idx="33">
                  <c:v>33.007000000000005</c:v>
                </c:pt>
                <c:pt idx="34">
                  <c:v>34.007000000000005</c:v>
                </c:pt>
                <c:pt idx="35">
                  <c:v>35.007000000000005</c:v>
                </c:pt>
                <c:pt idx="36">
                  <c:v>36.007999999999996</c:v>
                </c:pt>
                <c:pt idx="37">
                  <c:v>37.008000000000003</c:v>
                </c:pt>
                <c:pt idx="38">
                  <c:v>38.009</c:v>
                </c:pt>
                <c:pt idx="39">
                  <c:v>39.009</c:v>
                </c:pt>
                <c:pt idx="40">
                  <c:v>40.01</c:v>
                </c:pt>
                <c:pt idx="41">
                  <c:v>41.01</c:v>
                </c:pt>
                <c:pt idx="42">
                  <c:v>42.011000000000003</c:v>
                </c:pt>
                <c:pt idx="43">
                  <c:v>43.011000000000003</c:v>
                </c:pt>
                <c:pt idx="44">
                  <c:v>44.012</c:v>
                </c:pt>
                <c:pt idx="45">
                  <c:v>45.012</c:v>
                </c:pt>
                <c:pt idx="46">
                  <c:v>46.012999999999998</c:v>
                </c:pt>
                <c:pt idx="47">
                  <c:v>47.014000000000003</c:v>
                </c:pt>
                <c:pt idx="48">
                  <c:v>48.014000000000003</c:v>
                </c:pt>
                <c:pt idx="49">
                  <c:v>49.015000000000001</c:v>
                </c:pt>
                <c:pt idx="50">
                  <c:v>50.014999999999993</c:v>
                </c:pt>
                <c:pt idx="51">
                  <c:v>51.015999999999998</c:v>
                </c:pt>
                <c:pt idx="52">
                  <c:v>52.017000000000003</c:v>
                </c:pt>
                <c:pt idx="53">
                  <c:v>53.017000000000003</c:v>
                </c:pt>
                <c:pt idx="54">
                  <c:v>54.017999999999994</c:v>
                </c:pt>
                <c:pt idx="55">
                  <c:v>55.018999999999998</c:v>
                </c:pt>
                <c:pt idx="56">
                  <c:v>56.018999999999998</c:v>
                </c:pt>
                <c:pt idx="57">
                  <c:v>57.02</c:v>
                </c:pt>
                <c:pt idx="58">
                  <c:v>58.021000000000001</c:v>
                </c:pt>
                <c:pt idx="59">
                  <c:v>59.021999999999998</c:v>
                </c:pt>
                <c:pt idx="60">
                  <c:v>60.021999999999998</c:v>
                </c:pt>
                <c:pt idx="61">
                  <c:v>61.023000000000003</c:v>
                </c:pt>
                <c:pt idx="62">
                  <c:v>62.024000000000001</c:v>
                </c:pt>
                <c:pt idx="63">
                  <c:v>63.023999999999994</c:v>
                </c:pt>
                <c:pt idx="64">
                  <c:v>64.025000000000006</c:v>
                </c:pt>
                <c:pt idx="65">
                  <c:v>65.025999999999996</c:v>
                </c:pt>
                <c:pt idx="66">
                  <c:v>66.027000000000001</c:v>
                </c:pt>
                <c:pt idx="67">
                  <c:v>67.028000000000006</c:v>
                </c:pt>
                <c:pt idx="68">
                  <c:v>68.028000000000006</c:v>
                </c:pt>
                <c:pt idx="69">
                  <c:v>69.028999999999996</c:v>
                </c:pt>
                <c:pt idx="70">
                  <c:v>70.03</c:v>
                </c:pt>
                <c:pt idx="71">
                  <c:v>71.030999999999992</c:v>
                </c:pt>
                <c:pt idx="72">
                  <c:v>72.031999999999996</c:v>
                </c:pt>
                <c:pt idx="73">
                  <c:v>73.031999999999996</c:v>
                </c:pt>
                <c:pt idx="74">
                  <c:v>74.033000000000001</c:v>
                </c:pt>
                <c:pt idx="75">
                  <c:v>75.034000000000006</c:v>
                </c:pt>
                <c:pt idx="76">
                  <c:v>76.035000000000011</c:v>
                </c:pt>
                <c:pt idx="77">
                  <c:v>77.035999999999987</c:v>
                </c:pt>
                <c:pt idx="78">
                  <c:v>78.036999999999992</c:v>
                </c:pt>
                <c:pt idx="79">
                  <c:v>79.036999999999992</c:v>
                </c:pt>
                <c:pt idx="80">
                  <c:v>80.037999999999997</c:v>
                </c:pt>
                <c:pt idx="81">
                  <c:v>81.039000000000001</c:v>
                </c:pt>
                <c:pt idx="82">
                  <c:v>82.04</c:v>
                </c:pt>
                <c:pt idx="83">
                  <c:v>83.040999999999997</c:v>
                </c:pt>
                <c:pt idx="84">
                  <c:v>84.041000000000011</c:v>
                </c:pt>
                <c:pt idx="85">
                  <c:v>85.042000000000002</c:v>
                </c:pt>
                <c:pt idx="86">
                  <c:v>86.042999999999992</c:v>
                </c:pt>
                <c:pt idx="87">
                  <c:v>87.043999999999997</c:v>
                </c:pt>
                <c:pt idx="88">
                  <c:v>88.045000000000002</c:v>
                </c:pt>
                <c:pt idx="89">
                  <c:v>89.046000000000006</c:v>
                </c:pt>
                <c:pt idx="90">
                  <c:v>90.046000000000006</c:v>
                </c:pt>
                <c:pt idx="91">
                  <c:v>91.046999999999997</c:v>
                </c:pt>
                <c:pt idx="92">
                  <c:v>92.048000000000002</c:v>
                </c:pt>
                <c:pt idx="93">
                  <c:v>93.049000000000007</c:v>
                </c:pt>
                <c:pt idx="94">
                  <c:v>94.05</c:v>
                </c:pt>
                <c:pt idx="95">
                  <c:v>95.051000000000002</c:v>
                </c:pt>
                <c:pt idx="96">
                  <c:v>96.051000000000002</c:v>
                </c:pt>
                <c:pt idx="97">
                  <c:v>97.051999999999992</c:v>
                </c:pt>
                <c:pt idx="98">
                  <c:v>98.052999999999997</c:v>
                </c:pt>
                <c:pt idx="99">
                  <c:v>99.054000000000002</c:v>
                </c:pt>
                <c:pt idx="100">
                  <c:v>100.05</c:v>
                </c:pt>
              </c:numCache>
            </c:numRef>
          </c:xVal>
          <c:yVal>
            <c:numRef>
              <c:f>RDM!$S$3:$S$103</c:f>
              <c:numCache>
                <c:formatCode>0.00</c:formatCode>
                <c:ptCount val="101"/>
                <c:pt idx="0">
                  <c:v>0.11623</c:v>
                </c:pt>
                <c:pt idx="1">
                  <c:v>0.74439999999999995</c:v>
                </c:pt>
                <c:pt idx="2">
                  <c:v>1.1969000000000001</c:v>
                </c:pt>
                <c:pt idx="3">
                  <c:v>1.5011000000000001</c:v>
                </c:pt>
                <c:pt idx="4">
                  <c:v>2.0945</c:v>
                </c:pt>
                <c:pt idx="5">
                  <c:v>3.0868000000000002</c:v>
                </c:pt>
                <c:pt idx="6">
                  <c:v>4.3761000000000001</c:v>
                </c:pt>
                <c:pt idx="7">
                  <c:v>5.8396999999999997</c:v>
                </c:pt>
                <c:pt idx="8">
                  <c:v>7.3780000000000001</c:v>
                </c:pt>
                <c:pt idx="9">
                  <c:v>8.9261999999999997</c:v>
                </c:pt>
                <c:pt idx="10">
                  <c:v>10.446999999999999</c:v>
                </c:pt>
                <c:pt idx="11">
                  <c:v>11.922000000000001</c:v>
                </c:pt>
                <c:pt idx="12">
                  <c:v>13.345000000000001</c:v>
                </c:pt>
                <c:pt idx="13">
                  <c:v>14.718</c:v>
                </c:pt>
                <c:pt idx="14">
                  <c:v>16.042999999999999</c:v>
                </c:pt>
                <c:pt idx="15">
                  <c:v>17.329999999999998</c:v>
                </c:pt>
                <c:pt idx="16">
                  <c:v>18.585000000000001</c:v>
                </c:pt>
                <c:pt idx="17">
                  <c:v>19.815000000000001</c:v>
                </c:pt>
                <c:pt idx="18">
                  <c:v>21.026</c:v>
                </c:pt>
                <c:pt idx="19">
                  <c:v>22.222999999999999</c:v>
                </c:pt>
                <c:pt idx="20">
                  <c:v>23.411000000000001</c:v>
                </c:pt>
                <c:pt idx="21">
                  <c:v>24.593</c:v>
                </c:pt>
                <c:pt idx="22">
                  <c:v>25.77</c:v>
                </c:pt>
                <c:pt idx="23">
                  <c:v>26.946000000000002</c:v>
                </c:pt>
                <c:pt idx="24">
                  <c:v>28.120999999999999</c:v>
                </c:pt>
                <c:pt idx="25">
                  <c:v>29.295999999999999</c:v>
                </c:pt>
                <c:pt idx="26">
                  <c:v>30.472000000000001</c:v>
                </c:pt>
                <c:pt idx="27">
                  <c:v>31.649000000000001</c:v>
                </c:pt>
                <c:pt idx="28">
                  <c:v>32.829000000000001</c:v>
                </c:pt>
                <c:pt idx="29">
                  <c:v>34.011000000000003</c:v>
                </c:pt>
                <c:pt idx="30">
                  <c:v>35.195</c:v>
                </c:pt>
                <c:pt idx="31">
                  <c:v>36.381</c:v>
                </c:pt>
                <c:pt idx="32">
                  <c:v>37.57</c:v>
                </c:pt>
                <c:pt idx="33">
                  <c:v>38.762</c:v>
                </c:pt>
                <c:pt idx="34">
                  <c:v>39.957000000000001</c:v>
                </c:pt>
                <c:pt idx="35">
                  <c:v>41.155000000000001</c:v>
                </c:pt>
                <c:pt idx="36">
                  <c:v>42.354999999999997</c:v>
                </c:pt>
                <c:pt idx="37">
                  <c:v>43.558999999999997</c:v>
                </c:pt>
                <c:pt idx="38">
                  <c:v>44.764000000000003</c:v>
                </c:pt>
                <c:pt idx="39">
                  <c:v>45.972000000000001</c:v>
                </c:pt>
                <c:pt idx="40">
                  <c:v>47.183</c:v>
                </c:pt>
                <c:pt idx="41">
                  <c:v>48.395000000000003</c:v>
                </c:pt>
                <c:pt idx="42">
                  <c:v>49.606999999999999</c:v>
                </c:pt>
                <c:pt idx="43">
                  <c:v>50.820999999999998</c:v>
                </c:pt>
                <c:pt idx="44">
                  <c:v>52.033999999999999</c:v>
                </c:pt>
                <c:pt idx="45">
                  <c:v>53.244999999999997</c:v>
                </c:pt>
                <c:pt idx="46">
                  <c:v>54.453000000000003</c:v>
                </c:pt>
                <c:pt idx="47">
                  <c:v>55.656999999999996</c:v>
                </c:pt>
                <c:pt idx="48">
                  <c:v>56.853999999999999</c:v>
                </c:pt>
                <c:pt idx="49">
                  <c:v>58.042000000000002</c:v>
                </c:pt>
                <c:pt idx="50">
                  <c:v>59.22</c:v>
                </c:pt>
                <c:pt idx="51">
                  <c:v>60.381999999999998</c:v>
                </c:pt>
                <c:pt idx="52">
                  <c:v>61.527000000000001</c:v>
                </c:pt>
                <c:pt idx="53">
                  <c:v>62.649000000000001</c:v>
                </c:pt>
                <c:pt idx="54">
                  <c:v>63.741999999999997</c:v>
                </c:pt>
                <c:pt idx="55">
                  <c:v>64.8</c:v>
                </c:pt>
                <c:pt idx="56">
                  <c:v>65.813000000000002</c:v>
                </c:pt>
                <c:pt idx="57">
                  <c:v>66.772000000000006</c:v>
                </c:pt>
                <c:pt idx="58">
                  <c:v>67.665000000000006</c:v>
                </c:pt>
                <c:pt idx="59">
                  <c:v>68.484999999999999</c:v>
                </c:pt>
                <c:pt idx="60">
                  <c:v>69.225999999999999</c:v>
                </c:pt>
                <c:pt idx="61">
                  <c:v>69.89</c:v>
                </c:pt>
                <c:pt idx="62">
                  <c:v>70.486999999999995</c:v>
                </c:pt>
                <c:pt idx="63">
                  <c:v>71.039000000000001</c:v>
                </c:pt>
                <c:pt idx="64">
                  <c:v>71.570999999999998</c:v>
                </c:pt>
                <c:pt idx="65">
                  <c:v>72.11</c:v>
                </c:pt>
                <c:pt idx="66">
                  <c:v>72.677000000000007</c:v>
                </c:pt>
                <c:pt idx="67">
                  <c:v>73.278999999999996</c:v>
                </c:pt>
                <c:pt idx="68">
                  <c:v>73.909000000000006</c:v>
                </c:pt>
                <c:pt idx="69">
                  <c:v>74.546999999999997</c:v>
                </c:pt>
                <c:pt idx="70">
                  <c:v>75.165000000000006</c:v>
                </c:pt>
                <c:pt idx="71">
                  <c:v>75.736000000000004</c:v>
                </c:pt>
                <c:pt idx="72">
                  <c:v>76.242000000000004</c:v>
                </c:pt>
                <c:pt idx="73">
                  <c:v>76.67</c:v>
                </c:pt>
                <c:pt idx="74">
                  <c:v>77.02</c:v>
                </c:pt>
                <c:pt idx="75">
                  <c:v>77.295000000000002</c:v>
                </c:pt>
                <c:pt idx="76">
                  <c:v>77.506</c:v>
                </c:pt>
                <c:pt idx="77">
                  <c:v>77.662999999999997</c:v>
                </c:pt>
                <c:pt idx="78">
                  <c:v>77.774000000000001</c:v>
                </c:pt>
                <c:pt idx="79">
                  <c:v>77.850999999999999</c:v>
                </c:pt>
                <c:pt idx="80">
                  <c:v>77.897999999999996</c:v>
                </c:pt>
                <c:pt idx="81">
                  <c:v>77.923000000000002</c:v>
                </c:pt>
                <c:pt idx="82">
                  <c:v>77.930999999999997</c:v>
                </c:pt>
                <c:pt idx="83">
                  <c:v>77.924000000000007</c:v>
                </c:pt>
                <c:pt idx="84">
                  <c:v>77.906000000000006</c:v>
                </c:pt>
                <c:pt idx="85">
                  <c:v>77.879000000000005</c:v>
                </c:pt>
                <c:pt idx="86">
                  <c:v>77.846999999999994</c:v>
                </c:pt>
                <c:pt idx="87">
                  <c:v>77.811000000000007</c:v>
                </c:pt>
                <c:pt idx="88">
                  <c:v>77.772000000000006</c:v>
                </c:pt>
                <c:pt idx="89">
                  <c:v>77.731999999999999</c:v>
                </c:pt>
                <c:pt idx="90">
                  <c:v>77.692999999999998</c:v>
                </c:pt>
                <c:pt idx="91">
                  <c:v>77.655000000000001</c:v>
                </c:pt>
                <c:pt idx="92">
                  <c:v>77.619</c:v>
                </c:pt>
                <c:pt idx="93">
                  <c:v>77.585999999999999</c:v>
                </c:pt>
                <c:pt idx="94">
                  <c:v>77.557000000000002</c:v>
                </c:pt>
                <c:pt idx="95">
                  <c:v>77.531000000000006</c:v>
                </c:pt>
                <c:pt idx="96">
                  <c:v>77.510000000000005</c:v>
                </c:pt>
                <c:pt idx="97">
                  <c:v>77.492999999999995</c:v>
                </c:pt>
                <c:pt idx="98">
                  <c:v>77.480999999999995</c:v>
                </c:pt>
                <c:pt idx="99">
                  <c:v>77.472999999999999</c:v>
                </c:pt>
                <c:pt idx="100">
                  <c:v>77.471000000000004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75-41DB-9C9A-DE280021D317}"/>
            </c:ext>
          </c:extLst>
        </c:ser>
        <c:ser>
          <c:idx val="3"/>
          <c:order val="1"/>
          <c:tx>
            <c:v>TG SEUL SUP</c:v>
          </c:tx>
          <c:spPr>
            <a:ln w="952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RDM!$W$3:$W$103</c:f>
              <c:numCache>
                <c:formatCode>0.00E+00</c:formatCode>
                <c:ptCount val="101"/>
                <c:pt idx="0">
                  <c:v>0</c:v>
                </c:pt>
                <c:pt idx="1">
                  <c:v>0.99999000000000005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4.9999000000000002</c:v>
                </c:pt>
                <c:pt idx="6">
                  <c:v>5.9999000000000002</c:v>
                </c:pt>
                <c:pt idx="7">
                  <c:v>6.9997999999999996</c:v>
                </c:pt>
                <c:pt idx="8">
                  <c:v>7.9997999999999996</c:v>
                </c:pt>
                <c:pt idx="9">
                  <c:v>8.9996999999999989</c:v>
                </c:pt>
                <c:pt idx="10">
                  <c:v>9.9996000000000009</c:v>
                </c:pt>
                <c:pt idx="11">
                  <c:v>10.999000000000001</c:v>
                </c:pt>
                <c:pt idx="12">
                  <c:v>11.998999999999999</c:v>
                </c:pt>
                <c:pt idx="13">
                  <c:v>12.999000000000001</c:v>
                </c:pt>
                <c:pt idx="14">
                  <c:v>13.998999999999999</c:v>
                </c:pt>
                <c:pt idx="15">
                  <c:v>14.999000000000001</c:v>
                </c:pt>
                <c:pt idx="16">
                  <c:v>15.998999999999999</c:v>
                </c:pt>
                <c:pt idx="17">
                  <c:v>16.997999999999998</c:v>
                </c:pt>
                <c:pt idx="18">
                  <c:v>17.998000000000001</c:v>
                </c:pt>
                <c:pt idx="19">
                  <c:v>18.998000000000001</c:v>
                </c:pt>
                <c:pt idx="20">
                  <c:v>19.997999999999998</c:v>
                </c:pt>
                <c:pt idx="21">
                  <c:v>20.997</c:v>
                </c:pt>
                <c:pt idx="22">
                  <c:v>21.997</c:v>
                </c:pt>
                <c:pt idx="23">
                  <c:v>22.997</c:v>
                </c:pt>
                <c:pt idx="24">
                  <c:v>23.997</c:v>
                </c:pt>
                <c:pt idx="25">
                  <c:v>24.996000000000002</c:v>
                </c:pt>
                <c:pt idx="26">
                  <c:v>25.995999999999999</c:v>
                </c:pt>
                <c:pt idx="27">
                  <c:v>26.995999999999999</c:v>
                </c:pt>
                <c:pt idx="28">
                  <c:v>27.994999999999997</c:v>
                </c:pt>
                <c:pt idx="29">
                  <c:v>28.995000000000001</c:v>
                </c:pt>
                <c:pt idx="30">
                  <c:v>29.995000000000001</c:v>
                </c:pt>
                <c:pt idx="31">
                  <c:v>30.994</c:v>
                </c:pt>
                <c:pt idx="32">
                  <c:v>31.994000000000003</c:v>
                </c:pt>
                <c:pt idx="33">
                  <c:v>32.993000000000002</c:v>
                </c:pt>
                <c:pt idx="34">
                  <c:v>33.993000000000002</c:v>
                </c:pt>
                <c:pt idx="35">
                  <c:v>34.993000000000002</c:v>
                </c:pt>
                <c:pt idx="36">
                  <c:v>35.992000000000004</c:v>
                </c:pt>
                <c:pt idx="37">
                  <c:v>36.991999999999997</c:v>
                </c:pt>
                <c:pt idx="38">
                  <c:v>37.991</c:v>
                </c:pt>
                <c:pt idx="39">
                  <c:v>38.991</c:v>
                </c:pt>
                <c:pt idx="40">
                  <c:v>39.989999999999995</c:v>
                </c:pt>
                <c:pt idx="41">
                  <c:v>40.99</c:v>
                </c:pt>
                <c:pt idx="42">
                  <c:v>41.988999999999997</c:v>
                </c:pt>
                <c:pt idx="43">
                  <c:v>42.988999999999997</c:v>
                </c:pt>
                <c:pt idx="44">
                  <c:v>43.988</c:v>
                </c:pt>
                <c:pt idx="45">
                  <c:v>44.988</c:v>
                </c:pt>
                <c:pt idx="46">
                  <c:v>45.987000000000002</c:v>
                </c:pt>
                <c:pt idx="47">
                  <c:v>46.987000000000002</c:v>
                </c:pt>
                <c:pt idx="48">
                  <c:v>47.986000000000004</c:v>
                </c:pt>
                <c:pt idx="49">
                  <c:v>48.984999999999999</c:v>
                </c:pt>
                <c:pt idx="50">
                  <c:v>49.984999999999999</c:v>
                </c:pt>
                <c:pt idx="51">
                  <c:v>50.984000000000002</c:v>
                </c:pt>
                <c:pt idx="52">
                  <c:v>51.984000000000002</c:v>
                </c:pt>
                <c:pt idx="53">
                  <c:v>52.983000000000004</c:v>
                </c:pt>
                <c:pt idx="54">
                  <c:v>53.981999999999999</c:v>
                </c:pt>
                <c:pt idx="55">
                  <c:v>54.982000000000006</c:v>
                </c:pt>
                <c:pt idx="56">
                  <c:v>55.981000000000002</c:v>
                </c:pt>
                <c:pt idx="57">
                  <c:v>56.980000000000004</c:v>
                </c:pt>
                <c:pt idx="58">
                  <c:v>57.978999999999999</c:v>
                </c:pt>
                <c:pt idx="59">
                  <c:v>58.978999999999999</c:v>
                </c:pt>
                <c:pt idx="60">
                  <c:v>59.977999999999994</c:v>
                </c:pt>
                <c:pt idx="61">
                  <c:v>60.977000000000004</c:v>
                </c:pt>
                <c:pt idx="62">
                  <c:v>61.976000000000006</c:v>
                </c:pt>
                <c:pt idx="63">
                  <c:v>62.976000000000006</c:v>
                </c:pt>
                <c:pt idx="64">
                  <c:v>63.975000000000001</c:v>
                </c:pt>
                <c:pt idx="65">
                  <c:v>64.974000000000004</c:v>
                </c:pt>
                <c:pt idx="66">
                  <c:v>65.972999999999999</c:v>
                </c:pt>
                <c:pt idx="67">
                  <c:v>66.972000000000008</c:v>
                </c:pt>
                <c:pt idx="68">
                  <c:v>67.972000000000008</c:v>
                </c:pt>
                <c:pt idx="69">
                  <c:v>68.971000000000004</c:v>
                </c:pt>
                <c:pt idx="70">
                  <c:v>69.97</c:v>
                </c:pt>
                <c:pt idx="71">
                  <c:v>70.969000000000008</c:v>
                </c:pt>
                <c:pt idx="72">
                  <c:v>71.968000000000004</c:v>
                </c:pt>
                <c:pt idx="73">
                  <c:v>72.966999999999999</c:v>
                </c:pt>
                <c:pt idx="74">
                  <c:v>73.966999999999999</c:v>
                </c:pt>
                <c:pt idx="75">
                  <c:v>74.966000000000008</c:v>
                </c:pt>
                <c:pt idx="76">
                  <c:v>75.965000000000003</c:v>
                </c:pt>
                <c:pt idx="77">
                  <c:v>76.963999999999999</c:v>
                </c:pt>
                <c:pt idx="78">
                  <c:v>77.963000000000008</c:v>
                </c:pt>
                <c:pt idx="79">
                  <c:v>78.963000000000008</c:v>
                </c:pt>
                <c:pt idx="80">
                  <c:v>79.962000000000003</c:v>
                </c:pt>
                <c:pt idx="81">
                  <c:v>80.960999999999999</c:v>
                </c:pt>
                <c:pt idx="82">
                  <c:v>81.960000000000008</c:v>
                </c:pt>
                <c:pt idx="83">
                  <c:v>82.959000000000003</c:v>
                </c:pt>
                <c:pt idx="84">
                  <c:v>83.957999999999998</c:v>
                </c:pt>
                <c:pt idx="85">
                  <c:v>84.958000000000013</c:v>
                </c:pt>
                <c:pt idx="86">
                  <c:v>85.957000000000008</c:v>
                </c:pt>
                <c:pt idx="87">
                  <c:v>86.956000000000003</c:v>
                </c:pt>
                <c:pt idx="88">
                  <c:v>87.955000000000013</c:v>
                </c:pt>
                <c:pt idx="89">
                  <c:v>88.954000000000008</c:v>
                </c:pt>
                <c:pt idx="90">
                  <c:v>89.954000000000008</c:v>
                </c:pt>
                <c:pt idx="91">
                  <c:v>90.953000000000003</c:v>
                </c:pt>
                <c:pt idx="92">
                  <c:v>91.952000000000012</c:v>
                </c:pt>
                <c:pt idx="93">
                  <c:v>92.951000000000008</c:v>
                </c:pt>
                <c:pt idx="94">
                  <c:v>93.95</c:v>
                </c:pt>
                <c:pt idx="95">
                  <c:v>94.95</c:v>
                </c:pt>
                <c:pt idx="96">
                  <c:v>95.949000000000012</c:v>
                </c:pt>
                <c:pt idx="97">
                  <c:v>96.948000000000008</c:v>
                </c:pt>
                <c:pt idx="98">
                  <c:v>97.947000000000003</c:v>
                </c:pt>
                <c:pt idx="99">
                  <c:v>98.946000000000012</c:v>
                </c:pt>
                <c:pt idx="100">
                  <c:v>99.945000000000007</c:v>
                </c:pt>
              </c:numCache>
            </c:numRef>
          </c:xVal>
          <c:yVal>
            <c:numRef>
              <c:f>RDM!$X$3:$X$103</c:f>
              <c:numCache>
                <c:formatCode>0.00</c:formatCode>
                <c:ptCount val="101"/>
                <c:pt idx="0">
                  <c:v>-0.60087999999999997</c:v>
                </c:pt>
                <c:pt idx="1">
                  <c:v>-1.0573999999999999</c:v>
                </c:pt>
                <c:pt idx="2">
                  <c:v>-1.198</c:v>
                </c:pt>
                <c:pt idx="3">
                  <c:v>-1.3008</c:v>
                </c:pt>
                <c:pt idx="4">
                  <c:v>-1.8222</c:v>
                </c:pt>
                <c:pt idx="5">
                  <c:v>-2.8296000000000001</c:v>
                </c:pt>
                <c:pt idx="6">
                  <c:v>-4.1837</c:v>
                </c:pt>
                <c:pt idx="7">
                  <c:v>-5.7220000000000004</c:v>
                </c:pt>
                <c:pt idx="8">
                  <c:v>-7.3194999999999997</c:v>
                </c:pt>
                <c:pt idx="9">
                  <c:v>-8.9017999999999997</c:v>
                </c:pt>
                <c:pt idx="10">
                  <c:v>-10.433</c:v>
                </c:pt>
                <c:pt idx="11">
                  <c:v>-11.901999999999999</c:v>
                </c:pt>
                <c:pt idx="12">
                  <c:v>-13.308999999999999</c:v>
                </c:pt>
                <c:pt idx="13">
                  <c:v>-14.66</c:v>
                </c:pt>
                <c:pt idx="14">
                  <c:v>-15.964</c:v>
                </c:pt>
                <c:pt idx="15">
                  <c:v>-17.23</c:v>
                </c:pt>
                <c:pt idx="16">
                  <c:v>-18.465</c:v>
                </c:pt>
                <c:pt idx="17">
                  <c:v>-19.677</c:v>
                </c:pt>
                <c:pt idx="18">
                  <c:v>-20.870999999999999</c:v>
                </c:pt>
                <c:pt idx="19">
                  <c:v>-22.050999999999998</c:v>
                </c:pt>
                <c:pt idx="20">
                  <c:v>-23.222000000000001</c:v>
                </c:pt>
                <c:pt idx="21">
                  <c:v>-24.385999999999999</c:v>
                </c:pt>
                <c:pt idx="22">
                  <c:v>-25.545000000000002</c:v>
                </c:pt>
                <c:pt idx="23">
                  <c:v>-26.7</c:v>
                </c:pt>
                <c:pt idx="24">
                  <c:v>-27.853000000000002</c:v>
                </c:pt>
                <c:pt idx="25">
                  <c:v>-29.004000000000001</c:v>
                </c:pt>
                <c:pt idx="26">
                  <c:v>-30.154</c:v>
                </c:pt>
                <c:pt idx="27">
                  <c:v>-31.302</c:v>
                </c:pt>
                <c:pt idx="28">
                  <c:v>-32.448</c:v>
                </c:pt>
                <c:pt idx="29">
                  <c:v>-33.593000000000004</c:v>
                </c:pt>
                <c:pt idx="30">
                  <c:v>-34.737000000000002</c:v>
                </c:pt>
                <c:pt idx="31">
                  <c:v>-35.878</c:v>
                </c:pt>
                <c:pt idx="32">
                  <c:v>-37.018000000000001</c:v>
                </c:pt>
                <c:pt idx="33">
                  <c:v>-38.155000000000001</c:v>
                </c:pt>
                <c:pt idx="34">
                  <c:v>-39.29</c:v>
                </c:pt>
                <c:pt idx="35">
                  <c:v>-40.421999999999997</c:v>
                </c:pt>
                <c:pt idx="36">
                  <c:v>-41.552</c:v>
                </c:pt>
                <c:pt idx="37">
                  <c:v>-42.68</c:v>
                </c:pt>
                <c:pt idx="38">
                  <c:v>-43.804000000000002</c:v>
                </c:pt>
                <c:pt idx="39">
                  <c:v>-44.927</c:v>
                </c:pt>
                <c:pt idx="40">
                  <c:v>-46.048000000000002</c:v>
                </c:pt>
                <c:pt idx="41">
                  <c:v>-47.165999999999997</c:v>
                </c:pt>
                <c:pt idx="42">
                  <c:v>-48.283999999999999</c:v>
                </c:pt>
                <c:pt idx="43">
                  <c:v>-49.402000000000001</c:v>
                </c:pt>
                <c:pt idx="44">
                  <c:v>-50.52</c:v>
                </c:pt>
                <c:pt idx="45">
                  <c:v>-51.64</c:v>
                </c:pt>
                <c:pt idx="46">
                  <c:v>-52.762999999999998</c:v>
                </c:pt>
                <c:pt idx="47">
                  <c:v>-53.89</c:v>
                </c:pt>
                <c:pt idx="48">
                  <c:v>-55.024999999999999</c:v>
                </c:pt>
                <c:pt idx="49">
                  <c:v>-56.167999999999999</c:v>
                </c:pt>
                <c:pt idx="50">
                  <c:v>-57.323999999999998</c:v>
                </c:pt>
                <c:pt idx="51">
                  <c:v>-58.494</c:v>
                </c:pt>
                <c:pt idx="52">
                  <c:v>-59.685000000000002</c:v>
                </c:pt>
                <c:pt idx="53">
                  <c:v>-60.904000000000003</c:v>
                </c:pt>
                <c:pt idx="54">
                  <c:v>-62.158000000000001</c:v>
                </c:pt>
                <c:pt idx="55">
                  <c:v>-63.457000000000001</c:v>
                </c:pt>
                <c:pt idx="56">
                  <c:v>-64.808000000000007</c:v>
                </c:pt>
                <c:pt idx="57">
                  <c:v>-66.200999999999993</c:v>
                </c:pt>
                <c:pt idx="58">
                  <c:v>-67.602999999999994</c:v>
                </c:pt>
                <c:pt idx="59">
                  <c:v>-68.944000000000003</c:v>
                </c:pt>
                <c:pt idx="60">
                  <c:v>-70.128</c:v>
                </c:pt>
                <c:pt idx="61">
                  <c:v>-71.097999999999999</c:v>
                </c:pt>
                <c:pt idx="62">
                  <c:v>-72.016000000000005</c:v>
                </c:pt>
                <c:pt idx="63">
                  <c:v>-73.432000000000002</c:v>
                </c:pt>
                <c:pt idx="64">
                  <c:v>-77.066000000000003</c:v>
                </c:pt>
                <c:pt idx="65">
                  <c:v>-82.867999999999995</c:v>
                </c:pt>
                <c:pt idx="66">
                  <c:v>-90.201999999999998</c:v>
                </c:pt>
                <c:pt idx="67">
                  <c:v>-84.028999999999996</c:v>
                </c:pt>
                <c:pt idx="68">
                  <c:v>-79.388000000000005</c:v>
                </c:pt>
                <c:pt idx="69">
                  <c:v>-76.915000000000006</c:v>
                </c:pt>
                <c:pt idx="70">
                  <c:v>-76.66</c:v>
                </c:pt>
                <c:pt idx="71">
                  <c:v>-76.903999999999996</c:v>
                </c:pt>
                <c:pt idx="72">
                  <c:v>-77.094999999999999</c:v>
                </c:pt>
                <c:pt idx="73">
                  <c:v>-77.072000000000003</c:v>
                </c:pt>
                <c:pt idx="74">
                  <c:v>-76.893000000000001</c:v>
                </c:pt>
                <c:pt idx="75">
                  <c:v>-76.652000000000001</c:v>
                </c:pt>
                <c:pt idx="76">
                  <c:v>-76.418999999999997</c:v>
                </c:pt>
                <c:pt idx="77">
                  <c:v>-76.23</c:v>
                </c:pt>
                <c:pt idx="78">
                  <c:v>-76.091999999999999</c:v>
                </c:pt>
                <c:pt idx="79">
                  <c:v>-75.998999999999995</c:v>
                </c:pt>
                <c:pt idx="80">
                  <c:v>-75.941000000000003</c:v>
                </c:pt>
                <c:pt idx="81">
                  <c:v>-75.911000000000001</c:v>
                </c:pt>
                <c:pt idx="82">
                  <c:v>-75.900999999999996</c:v>
                </c:pt>
                <c:pt idx="83">
                  <c:v>-75.906000000000006</c:v>
                </c:pt>
                <c:pt idx="84">
                  <c:v>-75.923000000000002</c:v>
                </c:pt>
                <c:pt idx="85">
                  <c:v>-75.947999999999993</c:v>
                </c:pt>
                <c:pt idx="86">
                  <c:v>-75.98</c:v>
                </c:pt>
                <c:pt idx="87">
                  <c:v>-76.016000000000005</c:v>
                </c:pt>
                <c:pt idx="88">
                  <c:v>-76.054000000000002</c:v>
                </c:pt>
                <c:pt idx="89">
                  <c:v>-76.093999999999994</c:v>
                </c:pt>
                <c:pt idx="90">
                  <c:v>-76.132999999999996</c:v>
                </c:pt>
                <c:pt idx="91">
                  <c:v>-76.171000000000006</c:v>
                </c:pt>
                <c:pt idx="92">
                  <c:v>-76.206999999999994</c:v>
                </c:pt>
                <c:pt idx="93">
                  <c:v>-76.239999999999995</c:v>
                </c:pt>
                <c:pt idx="94">
                  <c:v>-76.269000000000005</c:v>
                </c:pt>
                <c:pt idx="95">
                  <c:v>-76.295000000000002</c:v>
                </c:pt>
                <c:pt idx="96">
                  <c:v>-76.316999999999993</c:v>
                </c:pt>
                <c:pt idx="97">
                  <c:v>-76.332999999999998</c:v>
                </c:pt>
                <c:pt idx="98">
                  <c:v>-76.346000000000004</c:v>
                </c:pt>
                <c:pt idx="99">
                  <c:v>-76.352999999999994</c:v>
                </c:pt>
                <c:pt idx="100">
                  <c:v>-76.355000000000004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575-41DB-9C9A-DE280021D317}"/>
            </c:ext>
          </c:extLst>
        </c:ser>
        <c:ser>
          <c:idx val="4"/>
          <c:order val="2"/>
          <c:tx>
            <c:v>AGRAFAGE INF</c:v>
          </c:tx>
          <c:spPr>
            <a:ln w="952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Flex!$E$3:$E$103</c:f>
              <c:numCache>
                <c:formatCode>0.00E+00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Flex!$J$3:$J$102</c:f>
              <c:numCache>
                <c:formatCode>0.00E+00</c:formatCode>
                <c:ptCount val="100"/>
                <c:pt idx="0">
                  <c:v>-45.728000000000002</c:v>
                </c:pt>
                <c:pt idx="1">
                  <c:v>-35.652000000000001</c:v>
                </c:pt>
                <c:pt idx="2">
                  <c:v>-21.515999999999998</c:v>
                </c:pt>
                <c:pt idx="3">
                  <c:v>-0.78505999999999998</c:v>
                </c:pt>
                <c:pt idx="4">
                  <c:v>11.504</c:v>
                </c:pt>
                <c:pt idx="5">
                  <c:v>14.862</c:v>
                </c:pt>
                <c:pt idx="6">
                  <c:v>14.333</c:v>
                </c:pt>
                <c:pt idx="7">
                  <c:v>13.798999999999999</c:v>
                </c:pt>
                <c:pt idx="8">
                  <c:v>14.013</c:v>
                </c:pt>
                <c:pt idx="9">
                  <c:v>14.787000000000001</c:v>
                </c:pt>
                <c:pt idx="10">
                  <c:v>15.776</c:v>
                </c:pt>
                <c:pt idx="11">
                  <c:v>16.751000000000001</c:v>
                </c:pt>
                <c:pt idx="12">
                  <c:v>17.622</c:v>
                </c:pt>
                <c:pt idx="13">
                  <c:v>18.395</c:v>
                </c:pt>
                <c:pt idx="14">
                  <c:v>19.109000000000002</c:v>
                </c:pt>
                <c:pt idx="15">
                  <c:v>19.806999999999999</c:v>
                </c:pt>
                <c:pt idx="16">
                  <c:v>20.518999999999998</c:v>
                </c:pt>
                <c:pt idx="17">
                  <c:v>21.260999999999999</c:v>
                </c:pt>
                <c:pt idx="18">
                  <c:v>22.041</c:v>
                </c:pt>
                <c:pt idx="19">
                  <c:v>22.856999999999999</c:v>
                </c:pt>
                <c:pt idx="20">
                  <c:v>23.709</c:v>
                </c:pt>
                <c:pt idx="21">
                  <c:v>24.591999999999999</c:v>
                </c:pt>
                <c:pt idx="22">
                  <c:v>25.503</c:v>
                </c:pt>
                <c:pt idx="23">
                  <c:v>26.439</c:v>
                </c:pt>
                <c:pt idx="24">
                  <c:v>27.398</c:v>
                </c:pt>
                <c:pt idx="25">
                  <c:v>28.376999999999999</c:v>
                </c:pt>
                <c:pt idx="26">
                  <c:v>29.373999999999999</c:v>
                </c:pt>
                <c:pt idx="27">
                  <c:v>30.387</c:v>
                </c:pt>
                <c:pt idx="28">
                  <c:v>31.414999999999999</c:v>
                </c:pt>
                <c:pt idx="29">
                  <c:v>32.456000000000003</c:v>
                </c:pt>
                <c:pt idx="30">
                  <c:v>33.509</c:v>
                </c:pt>
                <c:pt idx="31">
                  <c:v>34.572000000000003</c:v>
                </c:pt>
                <c:pt idx="32">
                  <c:v>35.643000000000001</c:v>
                </c:pt>
                <c:pt idx="33">
                  <c:v>36.722999999999999</c:v>
                </c:pt>
                <c:pt idx="34">
                  <c:v>37.808999999999997</c:v>
                </c:pt>
                <c:pt idx="35">
                  <c:v>38.901000000000003</c:v>
                </c:pt>
                <c:pt idx="36">
                  <c:v>39.999000000000002</c:v>
                </c:pt>
                <c:pt idx="37">
                  <c:v>41.100999999999999</c:v>
                </c:pt>
                <c:pt idx="38">
                  <c:v>42.207999999999998</c:v>
                </c:pt>
                <c:pt idx="39">
                  <c:v>43.319000000000003</c:v>
                </c:pt>
                <c:pt idx="40">
                  <c:v>44.433999999999997</c:v>
                </c:pt>
                <c:pt idx="41">
                  <c:v>45.554000000000002</c:v>
                </c:pt>
                <c:pt idx="42">
                  <c:v>46.677999999999997</c:v>
                </c:pt>
                <c:pt idx="43">
                  <c:v>47.808999999999997</c:v>
                </c:pt>
                <c:pt idx="44">
                  <c:v>48.945999999999998</c:v>
                </c:pt>
                <c:pt idx="45">
                  <c:v>50.091999999999999</c:v>
                </c:pt>
                <c:pt idx="46">
                  <c:v>51.249000000000002</c:v>
                </c:pt>
                <c:pt idx="47">
                  <c:v>52.418999999999997</c:v>
                </c:pt>
                <c:pt idx="48">
                  <c:v>53.603000000000002</c:v>
                </c:pt>
                <c:pt idx="49">
                  <c:v>54.802999999999997</c:v>
                </c:pt>
                <c:pt idx="50">
                  <c:v>56.021000000000001</c:v>
                </c:pt>
                <c:pt idx="51">
                  <c:v>57.255000000000003</c:v>
                </c:pt>
                <c:pt idx="52">
                  <c:v>58.5</c:v>
                </c:pt>
                <c:pt idx="53">
                  <c:v>59.747</c:v>
                </c:pt>
                <c:pt idx="54">
                  <c:v>60.981999999999999</c:v>
                </c:pt>
                <c:pt idx="55">
                  <c:v>62.183999999999997</c:v>
                </c:pt>
                <c:pt idx="56">
                  <c:v>63.328000000000003</c:v>
                </c:pt>
                <c:pt idx="57">
                  <c:v>64.388000000000005</c:v>
                </c:pt>
                <c:pt idx="58">
                  <c:v>65.34</c:v>
                </c:pt>
                <c:pt idx="59">
                  <c:v>66.173000000000002</c:v>
                </c:pt>
                <c:pt idx="60">
                  <c:v>66.888999999999996</c:v>
                </c:pt>
                <c:pt idx="61">
                  <c:v>67.510000000000005</c:v>
                </c:pt>
                <c:pt idx="62">
                  <c:v>68.070999999999998</c:v>
                </c:pt>
                <c:pt idx="63">
                  <c:v>68.613</c:v>
                </c:pt>
                <c:pt idx="64">
                  <c:v>69.165999999999997</c:v>
                </c:pt>
                <c:pt idx="65">
                  <c:v>69.742999999999995</c:v>
                </c:pt>
                <c:pt idx="66">
                  <c:v>70.332999999999998</c:v>
                </c:pt>
                <c:pt idx="67">
                  <c:v>70.903000000000006</c:v>
                </c:pt>
                <c:pt idx="68">
                  <c:v>71.415000000000006</c:v>
                </c:pt>
                <c:pt idx="69">
                  <c:v>71.831999999999994</c:v>
                </c:pt>
                <c:pt idx="70">
                  <c:v>72.132999999999996</c:v>
                </c:pt>
                <c:pt idx="71">
                  <c:v>72.314999999999998</c:v>
                </c:pt>
                <c:pt idx="72">
                  <c:v>72.388999999999996</c:v>
                </c:pt>
                <c:pt idx="73">
                  <c:v>72.378</c:v>
                </c:pt>
                <c:pt idx="74">
                  <c:v>72.308000000000007</c:v>
                </c:pt>
                <c:pt idx="75">
                  <c:v>72.204999999999998</c:v>
                </c:pt>
                <c:pt idx="76">
                  <c:v>72.088999999999999</c:v>
                </c:pt>
                <c:pt idx="77">
                  <c:v>71.975999999999999</c:v>
                </c:pt>
                <c:pt idx="78">
                  <c:v>71.873000000000005</c:v>
                </c:pt>
                <c:pt idx="79">
                  <c:v>71.786000000000001</c:v>
                </c:pt>
                <c:pt idx="80">
                  <c:v>71.715999999999994</c:v>
                </c:pt>
                <c:pt idx="81">
                  <c:v>71.662000000000006</c:v>
                </c:pt>
                <c:pt idx="82">
                  <c:v>71.622</c:v>
                </c:pt>
                <c:pt idx="83">
                  <c:v>71.594999999999999</c:v>
                </c:pt>
                <c:pt idx="84">
                  <c:v>71.576999999999998</c:v>
                </c:pt>
                <c:pt idx="85">
                  <c:v>71.566999999999993</c:v>
                </c:pt>
                <c:pt idx="86">
                  <c:v>71.561999999999998</c:v>
                </c:pt>
                <c:pt idx="87">
                  <c:v>71.561999999999998</c:v>
                </c:pt>
                <c:pt idx="88">
                  <c:v>71.564999999999998</c:v>
                </c:pt>
                <c:pt idx="89">
                  <c:v>71.569000000000003</c:v>
                </c:pt>
                <c:pt idx="90">
                  <c:v>71.573999999999998</c:v>
                </c:pt>
                <c:pt idx="91">
                  <c:v>71.58</c:v>
                </c:pt>
                <c:pt idx="92">
                  <c:v>71.585999999999999</c:v>
                </c:pt>
                <c:pt idx="93">
                  <c:v>71.590999999999994</c:v>
                </c:pt>
                <c:pt idx="94">
                  <c:v>71.596000000000004</c:v>
                </c:pt>
                <c:pt idx="95">
                  <c:v>71.599999999999994</c:v>
                </c:pt>
                <c:pt idx="96">
                  <c:v>71.603999999999999</c:v>
                </c:pt>
                <c:pt idx="97">
                  <c:v>71.605999999999995</c:v>
                </c:pt>
                <c:pt idx="98">
                  <c:v>71.606999999999999</c:v>
                </c:pt>
                <c:pt idx="99">
                  <c:v>71.608000000000004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575-41DB-9C9A-DE280021D317}"/>
            </c:ext>
          </c:extLst>
        </c:ser>
        <c:ser>
          <c:idx val="5"/>
          <c:order val="3"/>
          <c:tx>
            <c:v>AGRAFAGE SUP</c:v>
          </c:tx>
          <c:spPr>
            <a:ln w="95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Flex!$E$3:$E$103</c:f>
              <c:numCache>
                <c:formatCode>0.00E+00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Flex!$K$3:$K$102</c:f>
              <c:numCache>
                <c:formatCode>0.00E+00</c:formatCode>
                <c:ptCount val="100"/>
                <c:pt idx="0">
                  <c:v>-5.1028000000000002</c:v>
                </c:pt>
                <c:pt idx="1">
                  <c:v>-7.3090000000000002</c:v>
                </c:pt>
                <c:pt idx="2">
                  <c:v>-3.7551000000000001</c:v>
                </c:pt>
                <c:pt idx="3">
                  <c:v>1.6739999999999999</c:v>
                </c:pt>
                <c:pt idx="4">
                  <c:v>6.9829999999999997</c:v>
                </c:pt>
                <c:pt idx="5">
                  <c:v>8.1148000000000007</c:v>
                </c:pt>
                <c:pt idx="6">
                  <c:v>5.3464</c:v>
                </c:pt>
                <c:pt idx="7">
                  <c:v>1.3924000000000001</c:v>
                </c:pt>
                <c:pt idx="8">
                  <c:v>-2.0617000000000001</c:v>
                </c:pt>
                <c:pt idx="9">
                  <c:v>-4.6797000000000004</c:v>
                </c:pt>
                <c:pt idx="10">
                  <c:v>-6.5923999999999996</c:v>
                </c:pt>
                <c:pt idx="11">
                  <c:v>-8.0625</c:v>
                </c:pt>
                <c:pt idx="12">
                  <c:v>-9.3185000000000002</c:v>
                </c:pt>
                <c:pt idx="13">
                  <c:v>-10.505000000000001</c:v>
                </c:pt>
                <c:pt idx="14">
                  <c:v>-11.691000000000001</c:v>
                </c:pt>
                <c:pt idx="15">
                  <c:v>-12.901</c:v>
                </c:pt>
                <c:pt idx="16">
                  <c:v>-14.137</c:v>
                </c:pt>
                <c:pt idx="17">
                  <c:v>-15.391999999999999</c:v>
                </c:pt>
                <c:pt idx="18">
                  <c:v>-16.658000000000001</c:v>
                </c:pt>
                <c:pt idx="19">
                  <c:v>-17.931999999999999</c:v>
                </c:pt>
                <c:pt idx="20">
                  <c:v>-19.207999999999998</c:v>
                </c:pt>
                <c:pt idx="21">
                  <c:v>-20.484000000000002</c:v>
                </c:pt>
                <c:pt idx="22">
                  <c:v>-21.757000000000001</c:v>
                </c:pt>
                <c:pt idx="23">
                  <c:v>-23.024999999999999</c:v>
                </c:pt>
                <c:pt idx="24">
                  <c:v>-24.285</c:v>
                </c:pt>
                <c:pt idx="25">
                  <c:v>-25.535</c:v>
                </c:pt>
                <c:pt idx="26">
                  <c:v>-26.776</c:v>
                </c:pt>
                <c:pt idx="27">
                  <c:v>-28.004999999999999</c:v>
                </c:pt>
                <c:pt idx="28">
                  <c:v>-29.222999999999999</c:v>
                </c:pt>
                <c:pt idx="29">
                  <c:v>-30.43</c:v>
                </c:pt>
                <c:pt idx="30">
                  <c:v>-31.626999999999999</c:v>
                </c:pt>
                <c:pt idx="31">
                  <c:v>-32.813000000000002</c:v>
                </c:pt>
                <c:pt idx="32">
                  <c:v>-33.99</c:v>
                </c:pt>
                <c:pt idx="33">
                  <c:v>-35.158000000000001</c:v>
                </c:pt>
                <c:pt idx="34">
                  <c:v>-36.317999999999998</c:v>
                </c:pt>
                <c:pt idx="35">
                  <c:v>-37.472000000000001</c:v>
                </c:pt>
                <c:pt idx="36">
                  <c:v>-38.619</c:v>
                </c:pt>
                <c:pt idx="37">
                  <c:v>-39.761000000000003</c:v>
                </c:pt>
                <c:pt idx="38">
                  <c:v>-40.899000000000001</c:v>
                </c:pt>
                <c:pt idx="39">
                  <c:v>-42.033999999999999</c:v>
                </c:pt>
                <c:pt idx="40">
                  <c:v>-43.165999999999997</c:v>
                </c:pt>
                <c:pt idx="41">
                  <c:v>-44.295999999999999</c:v>
                </c:pt>
                <c:pt idx="42">
                  <c:v>-45.424999999999997</c:v>
                </c:pt>
                <c:pt idx="43">
                  <c:v>-46.555</c:v>
                </c:pt>
                <c:pt idx="44">
                  <c:v>-47.686999999999998</c:v>
                </c:pt>
                <c:pt idx="45">
                  <c:v>-48.820999999999998</c:v>
                </c:pt>
                <c:pt idx="46">
                  <c:v>-49.960999999999999</c:v>
                </c:pt>
                <c:pt idx="47">
                  <c:v>-51.106999999999999</c:v>
                </c:pt>
                <c:pt idx="48">
                  <c:v>-52.261000000000003</c:v>
                </c:pt>
                <c:pt idx="49">
                  <c:v>-53.426000000000002</c:v>
                </c:pt>
                <c:pt idx="50">
                  <c:v>-54.606000000000002</c:v>
                </c:pt>
                <c:pt idx="51">
                  <c:v>-55.805</c:v>
                </c:pt>
                <c:pt idx="52">
                  <c:v>-57.033000000000001</c:v>
                </c:pt>
                <c:pt idx="53">
                  <c:v>-58.301000000000002</c:v>
                </c:pt>
                <c:pt idx="54">
                  <c:v>-59.621000000000002</c:v>
                </c:pt>
                <c:pt idx="55">
                  <c:v>-60.993000000000002</c:v>
                </c:pt>
                <c:pt idx="56">
                  <c:v>-62.392000000000003</c:v>
                </c:pt>
                <c:pt idx="57">
                  <c:v>-63.73</c:v>
                </c:pt>
                <c:pt idx="58">
                  <c:v>-64.840999999999994</c:v>
                </c:pt>
                <c:pt idx="59">
                  <c:v>-65.483999999999995</c:v>
                </c:pt>
                <c:pt idx="60">
                  <c:v>-65.441999999999993</c:v>
                </c:pt>
                <c:pt idx="61">
                  <c:v>-64.731999999999999</c:v>
                </c:pt>
                <c:pt idx="62">
                  <c:v>-63.703000000000003</c:v>
                </c:pt>
                <c:pt idx="63">
                  <c:v>-62.688000000000002</c:v>
                </c:pt>
                <c:pt idx="64">
                  <c:v>-61.908000000000001</c:v>
                </c:pt>
                <c:pt idx="65">
                  <c:v>-61.951000000000001</c:v>
                </c:pt>
                <c:pt idx="66">
                  <c:v>-63.029000000000003</c:v>
                </c:pt>
                <c:pt idx="67">
                  <c:v>-64.933999999999997</c:v>
                </c:pt>
                <c:pt idx="68">
                  <c:v>-67.078000000000003</c:v>
                </c:pt>
                <c:pt idx="69">
                  <c:v>-69.245999999999995</c:v>
                </c:pt>
                <c:pt idx="70">
                  <c:v>-71.096000000000004</c:v>
                </c:pt>
                <c:pt idx="71">
                  <c:v>-72.274000000000001</c:v>
                </c:pt>
                <c:pt idx="72">
                  <c:v>-72.760000000000005</c:v>
                </c:pt>
                <c:pt idx="73">
                  <c:v>-72.771000000000001</c:v>
                </c:pt>
                <c:pt idx="74">
                  <c:v>-72.55</c:v>
                </c:pt>
                <c:pt idx="75">
                  <c:v>-72.266000000000005</c:v>
                </c:pt>
                <c:pt idx="76">
                  <c:v>-72.006</c:v>
                </c:pt>
                <c:pt idx="77">
                  <c:v>-71.799000000000007</c:v>
                </c:pt>
                <c:pt idx="78">
                  <c:v>-71.641999999999996</c:v>
                </c:pt>
                <c:pt idx="79">
                  <c:v>-71.525000000000006</c:v>
                </c:pt>
                <c:pt idx="80">
                  <c:v>-71.436999999999998</c:v>
                </c:pt>
                <c:pt idx="81">
                  <c:v>-71.367999999999995</c:v>
                </c:pt>
                <c:pt idx="82">
                  <c:v>-71.313999999999993</c:v>
                </c:pt>
                <c:pt idx="83">
                  <c:v>-71.271000000000001</c:v>
                </c:pt>
                <c:pt idx="84">
                  <c:v>-71.236999999999995</c:v>
                </c:pt>
                <c:pt idx="85">
                  <c:v>-71.209999999999994</c:v>
                </c:pt>
                <c:pt idx="86">
                  <c:v>-71.188999999999993</c:v>
                </c:pt>
                <c:pt idx="87">
                  <c:v>-71.173000000000002</c:v>
                </c:pt>
                <c:pt idx="88">
                  <c:v>-71.16</c:v>
                </c:pt>
                <c:pt idx="89">
                  <c:v>-71.150000000000006</c:v>
                </c:pt>
                <c:pt idx="90">
                  <c:v>-71.141000000000005</c:v>
                </c:pt>
                <c:pt idx="91">
                  <c:v>-71.134</c:v>
                </c:pt>
                <c:pt idx="92">
                  <c:v>-71.128</c:v>
                </c:pt>
                <c:pt idx="93">
                  <c:v>-71.123000000000005</c:v>
                </c:pt>
                <c:pt idx="94">
                  <c:v>-71.119</c:v>
                </c:pt>
                <c:pt idx="95">
                  <c:v>-71.116</c:v>
                </c:pt>
                <c:pt idx="96">
                  <c:v>-71.113</c:v>
                </c:pt>
                <c:pt idx="97">
                  <c:v>-71.111000000000004</c:v>
                </c:pt>
                <c:pt idx="98">
                  <c:v>-71.108999999999995</c:v>
                </c:pt>
                <c:pt idx="99">
                  <c:v>-71.108000000000004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575-41DB-9C9A-DE280021D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568944"/>
        <c:axId val="299569272"/>
      </c:scatterChart>
      <c:valAx>
        <c:axId val="2995689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Position</a:t>
                </a:r>
                <a:r>
                  <a:rPr lang="fr-FR" baseline="0"/>
                  <a:t> en mm</a:t>
                </a:r>
                <a:endParaRPr lang="fr-F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569272"/>
        <c:crosses val="autoZero"/>
        <c:crossBetween val="midCat"/>
      </c:valAx>
      <c:valAx>
        <c:axId val="29956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Contrainte en MPa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9568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17115564417105"/>
          <c:w val="0.9979884942226025"/>
          <c:h val="8.0661462381579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FLEXION</c:v>
          </c:tx>
          <c:spPr>
            <a:ln w="952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'Mise en flexion'!$M$3:$M$102</c:f>
              <c:numCache>
                <c:formatCode>0.00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xVal>
          <c:yVal>
            <c:numRef>
              <c:f>'Mise en flexion'!$N$3:$N$102</c:f>
              <c:numCache>
                <c:formatCode>0.00</c:formatCode>
                <c:ptCount val="100"/>
                <c:pt idx="0">
                  <c:v>-5.4716000000000001E-3</c:v>
                </c:pt>
                <c:pt idx="1">
                  <c:v>-1.5037E-2</c:v>
                </c:pt>
                <c:pt idx="2">
                  <c:v>-2.5449999999999997E-2</c:v>
                </c:pt>
                <c:pt idx="3">
                  <c:v>-3.5824999999999996E-2</c:v>
                </c:pt>
                <c:pt idx="4">
                  <c:v>-4.5757000000000006E-2</c:v>
                </c:pt>
                <c:pt idx="5">
                  <c:v>-5.5120000000000002E-2</c:v>
                </c:pt>
                <c:pt idx="6">
                  <c:v>-6.4097000000000001E-2</c:v>
                </c:pt>
                <c:pt idx="7">
                  <c:v>-7.2874999999999995E-2</c:v>
                </c:pt>
                <c:pt idx="8">
                  <c:v>-8.1570999999999991E-2</c:v>
                </c:pt>
                <c:pt idx="9">
                  <c:v>-9.0240000000000001E-2</c:v>
                </c:pt>
                <c:pt idx="10">
                  <c:v>-9.8898E-2</c:v>
                </c:pt>
                <c:pt idx="11">
                  <c:v>-0.10754000000000001</c:v>
                </c:pt>
                <c:pt idx="12">
                  <c:v>-0.11617</c:v>
                </c:pt>
                <c:pt idx="13">
                  <c:v>-0.12477000000000002</c:v>
                </c:pt>
                <c:pt idx="14">
                  <c:v>-0.13333</c:v>
                </c:pt>
                <c:pt idx="15">
                  <c:v>-0.14186000000000001</c:v>
                </c:pt>
                <c:pt idx="16">
                  <c:v>-0.15035999999999999</c:v>
                </c:pt>
                <c:pt idx="17">
                  <c:v>-0.15881999999999999</c:v>
                </c:pt>
                <c:pt idx="18">
                  <c:v>-0.16724</c:v>
                </c:pt>
                <c:pt idx="19">
                  <c:v>-0.17563000000000001</c:v>
                </c:pt>
                <c:pt idx="20">
                  <c:v>-0.18396999999999999</c:v>
                </c:pt>
                <c:pt idx="21">
                  <c:v>-0.19228000000000001</c:v>
                </c:pt>
                <c:pt idx="22">
                  <c:v>-0.20054</c:v>
                </c:pt>
                <c:pt idx="23">
                  <c:v>-0.20876</c:v>
                </c:pt>
                <c:pt idx="24">
                  <c:v>-0.21693000000000001</c:v>
                </c:pt>
                <c:pt idx="25">
                  <c:v>-0.22505</c:v>
                </c:pt>
                <c:pt idx="26">
                  <c:v>-0.23311999999999999</c:v>
                </c:pt>
                <c:pt idx="27">
                  <c:v>-0.24114000000000002</c:v>
                </c:pt>
                <c:pt idx="28">
                  <c:v>-0.24910999999999997</c:v>
                </c:pt>
                <c:pt idx="29">
                  <c:v>-0.25702000000000003</c:v>
                </c:pt>
                <c:pt idx="30">
                  <c:v>-0.26486999999999999</c:v>
                </c:pt>
                <c:pt idx="31">
                  <c:v>-0.27266999999999997</c:v>
                </c:pt>
                <c:pt idx="32">
                  <c:v>-0.28039999999999998</c:v>
                </c:pt>
                <c:pt idx="33">
                  <c:v>-0.28807000000000005</c:v>
                </c:pt>
                <c:pt idx="34">
                  <c:v>-0.29568</c:v>
                </c:pt>
                <c:pt idx="35">
                  <c:v>-0.30321999999999999</c:v>
                </c:pt>
                <c:pt idx="36">
                  <c:v>-0.31069000000000002</c:v>
                </c:pt>
                <c:pt idx="37">
                  <c:v>-0.31807999999999997</c:v>
                </c:pt>
                <c:pt idx="38">
                  <c:v>-0.32540999999999998</c:v>
                </c:pt>
                <c:pt idx="39">
                  <c:v>-0.33265999999999996</c:v>
                </c:pt>
                <c:pt idx="40">
                  <c:v>-0.33983000000000002</c:v>
                </c:pt>
                <c:pt idx="41">
                  <c:v>-0.34692000000000001</c:v>
                </c:pt>
                <c:pt idx="42">
                  <c:v>-0.35394000000000003</c:v>
                </c:pt>
                <c:pt idx="43">
                  <c:v>-0.36087000000000002</c:v>
                </c:pt>
                <c:pt idx="44">
                  <c:v>-0.36770999999999998</c:v>
                </c:pt>
                <c:pt idx="45">
                  <c:v>-0.37447000000000003</c:v>
                </c:pt>
                <c:pt idx="46">
                  <c:v>-0.38114000000000003</c:v>
                </c:pt>
                <c:pt idx="47">
                  <c:v>-0.38771999999999995</c:v>
                </c:pt>
                <c:pt idx="48">
                  <c:v>-0.39419999999999999</c:v>
                </c:pt>
                <c:pt idx="49">
                  <c:v>-0.40059</c:v>
                </c:pt>
                <c:pt idx="50">
                  <c:v>-0.40687999999999996</c:v>
                </c:pt>
                <c:pt idx="51">
                  <c:v>-0.41306999999999999</c:v>
                </c:pt>
                <c:pt idx="52">
                  <c:v>-0.41915000000000002</c:v>
                </c:pt>
                <c:pt idx="53">
                  <c:v>-0.42513000000000001</c:v>
                </c:pt>
                <c:pt idx="54">
                  <c:v>-0.43099999999999999</c:v>
                </c:pt>
                <c:pt idx="55">
                  <c:v>-0.43675000000000003</c:v>
                </c:pt>
                <c:pt idx="56">
                  <c:v>-0.44238</c:v>
                </c:pt>
                <c:pt idx="57">
                  <c:v>-0.44789999999999996</c:v>
                </c:pt>
                <c:pt idx="58">
                  <c:v>-0.45328000000000002</c:v>
                </c:pt>
                <c:pt idx="59">
                  <c:v>-0.45855000000000001</c:v>
                </c:pt>
                <c:pt idx="60">
                  <c:v>-0.46367999999999998</c:v>
                </c:pt>
                <c:pt idx="61">
                  <c:v>-0.46869</c:v>
                </c:pt>
                <c:pt idx="62">
                  <c:v>-0.47356999999999999</c:v>
                </c:pt>
                <c:pt idx="63">
                  <c:v>-0.47832000000000002</c:v>
                </c:pt>
                <c:pt idx="64">
                  <c:v>-0.48294999999999999</c:v>
                </c:pt>
                <c:pt idx="65">
                  <c:v>-0.48746</c:v>
                </c:pt>
                <c:pt idx="66">
                  <c:v>-0.49182999999999993</c:v>
                </c:pt>
                <c:pt idx="67">
                  <c:v>-0.49607999999999997</c:v>
                </c:pt>
                <c:pt idx="68">
                  <c:v>-0.50019999999999998</c:v>
                </c:pt>
                <c:pt idx="69">
                  <c:v>-0.50417999999999996</c:v>
                </c:pt>
                <c:pt idx="70">
                  <c:v>-0.50802000000000003</c:v>
                </c:pt>
                <c:pt idx="71">
                  <c:v>-0.51172000000000006</c:v>
                </c:pt>
                <c:pt idx="72">
                  <c:v>-0.51528999999999991</c:v>
                </c:pt>
                <c:pt idx="73">
                  <c:v>-0.51871999999999996</c:v>
                </c:pt>
                <c:pt idx="74">
                  <c:v>-0.52201000000000009</c:v>
                </c:pt>
                <c:pt idx="75">
                  <c:v>-0.52515999999999996</c:v>
                </c:pt>
                <c:pt idx="76">
                  <c:v>-0.52817999999999998</c:v>
                </c:pt>
                <c:pt idx="77">
                  <c:v>-0.53107000000000004</c:v>
                </c:pt>
                <c:pt idx="78">
                  <c:v>-0.53383000000000003</c:v>
                </c:pt>
                <c:pt idx="79">
                  <c:v>-0.53646000000000005</c:v>
                </c:pt>
                <c:pt idx="80">
                  <c:v>-0.53895999999999999</c:v>
                </c:pt>
                <c:pt idx="81">
                  <c:v>-0.54132999999999998</c:v>
                </c:pt>
                <c:pt idx="82">
                  <c:v>-0.54357</c:v>
                </c:pt>
                <c:pt idx="83">
                  <c:v>-0.54569000000000001</c:v>
                </c:pt>
                <c:pt idx="84">
                  <c:v>-0.54768000000000006</c:v>
                </c:pt>
                <c:pt idx="85">
                  <c:v>-0.54953999999999992</c:v>
                </c:pt>
                <c:pt idx="86">
                  <c:v>-0.55126999999999993</c:v>
                </c:pt>
                <c:pt idx="87">
                  <c:v>-0.55286999999999997</c:v>
                </c:pt>
                <c:pt idx="88">
                  <c:v>-0.55435000000000001</c:v>
                </c:pt>
                <c:pt idx="89">
                  <c:v>-0.55569999999999997</c:v>
                </c:pt>
                <c:pt idx="90">
                  <c:v>-0.55692000000000008</c:v>
                </c:pt>
                <c:pt idx="91">
                  <c:v>-0.55801000000000001</c:v>
                </c:pt>
                <c:pt idx="92">
                  <c:v>-0.55896999999999997</c:v>
                </c:pt>
                <c:pt idx="93">
                  <c:v>-0.55981000000000003</c:v>
                </c:pt>
                <c:pt idx="94">
                  <c:v>-0.56050999999999995</c:v>
                </c:pt>
                <c:pt idx="95">
                  <c:v>-0.56108999999999998</c:v>
                </c:pt>
                <c:pt idx="96">
                  <c:v>-0.56154000000000004</c:v>
                </c:pt>
                <c:pt idx="97">
                  <c:v>-0.56185999999999992</c:v>
                </c:pt>
                <c:pt idx="98">
                  <c:v>-0.56205000000000005</c:v>
                </c:pt>
                <c:pt idx="99">
                  <c:v>-0.56212000000000006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BBD-4CF5-A844-269BFDE32584}"/>
            </c:ext>
          </c:extLst>
        </c:ser>
        <c:ser>
          <c:idx val="2"/>
          <c:order val="1"/>
          <c:tx>
            <c:v>AGRAFAGE</c:v>
          </c:tx>
          <c:spPr>
            <a:ln w="95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Agrafage!$M$3:$M$102</c:f>
              <c:numCache>
                <c:formatCode>0.00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xVal>
          <c:yVal>
            <c:numRef>
              <c:f>Agrafage!$N$3:$N$102</c:f>
              <c:numCache>
                <c:formatCode>0.00</c:formatCode>
                <c:ptCount val="100"/>
                <c:pt idx="0">
                  <c:v>-5.7159999999999997E-3</c:v>
                </c:pt>
                <c:pt idx="1">
                  <c:v>-1.3845E-2</c:v>
                </c:pt>
                <c:pt idx="2">
                  <c:v>-2.2869999999999998E-2</c:v>
                </c:pt>
                <c:pt idx="3">
                  <c:v>-3.2351000000000005E-2</c:v>
                </c:pt>
                <c:pt idx="4">
                  <c:v>-4.1796E-2</c:v>
                </c:pt>
                <c:pt idx="5">
                  <c:v>-5.0925999999999999E-2</c:v>
                </c:pt>
                <c:pt idx="6">
                  <c:v>-5.9775999999999996E-2</c:v>
                </c:pt>
                <c:pt idx="7">
                  <c:v>-6.8442000000000003E-2</c:v>
                </c:pt>
                <c:pt idx="8">
                  <c:v>-7.6996999999999996E-2</c:v>
                </c:pt>
                <c:pt idx="9">
                  <c:v>-8.5478999999999999E-2</c:v>
                </c:pt>
                <c:pt idx="10">
                  <c:v>-9.3905000000000002E-2</c:v>
                </c:pt>
                <c:pt idx="11">
                  <c:v>-0.10228000000000001</c:v>
                </c:pt>
                <c:pt idx="12">
                  <c:v>-0.1106</c:v>
                </c:pt>
                <c:pt idx="13">
                  <c:v>-0.11887</c:v>
                </c:pt>
                <c:pt idx="14">
                  <c:v>-0.12709000000000001</c:v>
                </c:pt>
                <c:pt idx="15">
                  <c:v>-0.13525999999999999</c:v>
                </c:pt>
                <c:pt idx="16">
                  <c:v>-0.14338999999999999</c:v>
                </c:pt>
                <c:pt idx="17">
                  <c:v>-0.15147000000000002</c:v>
                </c:pt>
                <c:pt idx="18">
                  <c:v>-0.15950999999999999</c:v>
                </c:pt>
                <c:pt idx="19">
                  <c:v>-0.16750000000000001</c:v>
                </c:pt>
                <c:pt idx="20">
                  <c:v>-0.17546</c:v>
                </c:pt>
                <c:pt idx="21">
                  <c:v>-0.18336</c:v>
                </c:pt>
                <c:pt idx="22">
                  <c:v>-0.19122999999999998</c:v>
                </c:pt>
                <c:pt idx="23">
                  <c:v>-0.19904999999999998</c:v>
                </c:pt>
                <c:pt idx="24">
                  <c:v>-0.20682</c:v>
                </c:pt>
                <c:pt idx="25">
                  <c:v>-0.21455000000000002</c:v>
                </c:pt>
                <c:pt idx="26">
                  <c:v>-0.22222</c:v>
                </c:pt>
                <c:pt idx="27">
                  <c:v>-0.22985</c:v>
                </c:pt>
                <c:pt idx="28">
                  <c:v>-0.23743</c:v>
                </c:pt>
                <c:pt idx="29">
                  <c:v>-0.24495000000000003</c:v>
                </c:pt>
                <c:pt idx="30">
                  <c:v>-0.25241999999999998</c:v>
                </c:pt>
                <c:pt idx="31">
                  <c:v>-0.25983000000000001</c:v>
                </c:pt>
                <c:pt idx="32">
                  <c:v>-0.26717999999999997</c:v>
                </c:pt>
                <c:pt idx="33">
                  <c:v>-0.27447000000000005</c:v>
                </c:pt>
                <c:pt idx="34">
                  <c:v>-0.28170000000000001</c:v>
                </c:pt>
                <c:pt idx="35">
                  <c:v>-0.28887000000000002</c:v>
                </c:pt>
                <c:pt idx="36">
                  <c:v>-0.29597000000000001</c:v>
                </c:pt>
                <c:pt idx="37">
                  <c:v>-0.30301</c:v>
                </c:pt>
                <c:pt idx="38">
                  <c:v>-0.30998000000000003</c:v>
                </c:pt>
                <c:pt idx="39">
                  <c:v>-0.31687000000000004</c:v>
                </c:pt>
                <c:pt idx="40">
                  <c:v>-0.32369000000000003</c:v>
                </c:pt>
                <c:pt idx="41">
                  <c:v>-0.33044000000000001</c:v>
                </c:pt>
                <c:pt idx="42">
                  <c:v>-0.33711000000000002</c:v>
                </c:pt>
                <c:pt idx="43">
                  <c:v>-0.34370000000000001</c:v>
                </c:pt>
                <c:pt idx="44">
                  <c:v>-0.35021000000000002</c:v>
                </c:pt>
                <c:pt idx="45">
                  <c:v>-0.35663999999999996</c:v>
                </c:pt>
                <c:pt idx="46">
                  <c:v>-0.36298999999999998</c:v>
                </c:pt>
                <c:pt idx="47">
                  <c:v>-0.36925000000000002</c:v>
                </c:pt>
                <c:pt idx="48">
                  <c:v>-0.37542000000000003</c:v>
                </c:pt>
                <c:pt idx="49">
                  <c:v>-0.38149</c:v>
                </c:pt>
                <c:pt idx="50">
                  <c:v>-0.38747999999999999</c:v>
                </c:pt>
                <c:pt idx="51">
                  <c:v>-0.39337</c:v>
                </c:pt>
                <c:pt idx="52">
                  <c:v>-0.39916000000000001</c:v>
                </c:pt>
                <c:pt idx="53">
                  <c:v>-0.40484999999999999</c:v>
                </c:pt>
                <c:pt idx="54">
                  <c:v>-0.41042999999999996</c:v>
                </c:pt>
                <c:pt idx="55">
                  <c:v>-0.41590000000000005</c:v>
                </c:pt>
                <c:pt idx="56">
                  <c:v>-0.42127000000000003</c:v>
                </c:pt>
                <c:pt idx="57">
                  <c:v>-0.42651</c:v>
                </c:pt>
                <c:pt idx="58">
                  <c:v>-0.43164000000000002</c:v>
                </c:pt>
                <c:pt idx="59">
                  <c:v>-0.43665000000000004</c:v>
                </c:pt>
                <c:pt idx="60">
                  <c:v>-0.44152999999999998</c:v>
                </c:pt>
                <c:pt idx="61">
                  <c:v>-0.44630000000000003</c:v>
                </c:pt>
                <c:pt idx="62">
                  <c:v>-0.45094000000000001</c:v>
                </c:pt>
                <c:pt idx="63">
                  <c:v>-0.45546999999999999</c:v>
                </c:pt>
                <c:pt idx="64">
                  <c:v>-0.45987</c:v>
                </c:pt>
                <c:pt idx="65">
                  <c:v>-0.46415999999999996</c:v>
                </c:pt>
                <c:pt idx="66">
                  <c:v>-0.46832000000000001</c:v>
                </c:pt>
                <c:pt idx="67">
                  <c:v>-0.47237000000000001</c:v>
                </c:pt>
                <c:pt idx="68">
                  <c:v>-0.47627999999999998</c:v>
                </c:pt>
                <c:pt idx="69">
                  <c:v>-0.48007</c:v>
                </c:pt>
                <c:pt idx="70">
                  <c:v>-0.48371999999999998</c:v>
                </c:pt>
                <c:pt idx="71">
                  <c:v>-0.48725000000000002</c:v>
                </c:pt>
                <c:pt idx="72">
                  <c:v>-0.49063999999999997</c:v>
                </c:pt>
                <c:pt idx="73">
                  <c:v>-0.49390000000000001</c:v>
                </c:pt>
                <c:pt idx="74">
                  <c:v>-0.49702999999999997</c:v>
                </c:pt>
                <c:pt idx="75">
                  <c:v>-0.50003000000000009</c:v>
                </c:pt>
                <c:pt idx="76">
                  <c:v>-0.50290999999999997</c:v>
                </c:pt>
                <c:pt idx="77">
                  <c:v>-0.50566</c:v>
                </c:pt>
                <c:pt idx="78">
                  <c:v>-0.50827999999999995</c:v>
                </c:pt>
                <c:pt idx="79">
                  <c:v>-0.51078000000000001</c:v>
                </c:pt>
                <c:pt idx="80">
                  <c:v>-0.51316000000000006</c:v>
                </c:pt>
                <c:pt idx="81">
                  <c:v>-0.5154200000000001</c:v>
                </c:pt>
                <c:pt idx="82">
                  <c:v>-0.51754999999999995</c:v>
                </c:pt>
                <c:pt idx="83">
                  <c:v>-0.51956999999999998</c:v>
                </c:pt>
                <c:pt idx="84">
                  <c:v>-0.52145999999999992</c:v>
                </c:pt>
                <c:pt idx="85">
                  <c:v>-0.52322999999999997</c:v>
                </c:pt>
                <c:pt idx="86">
                  <c:v>-0.52486999999999995</c:v>
                </c:pt>
                <c:pt idx="87">
                  <c:v>-0.52639999999999998</c:v>
                </c:pt>
                <c:pt idx="88">
                  <c:v>-0.52780000000000005</c:v>
                </c:pt>
                <c:pt idx="89">
                  <c:v>-0.52908999999999995</c:v>
                </c:pt>
                <c:pt idx="90">
                  <c:v>-0.53025</c:v>
                </c:pt>
                <c:pt idx="91">
                  <c:v>-0.53129000000000004</c:v>
                </c:pt>
                <c:pt idx="92">
                  <c:v>-0.53220000000000001</c:v>
                </c:pt>
                <c:pt idx="93">
                  <c:v>-0.53300000000000003</c:v>
                </c:pt>
                <c:pt idx="94">
                  <c:v>-0.53366999999999998</c:v>
                </c:pt>
                <c:pt idx="95">
                  <c:v>-0.53421999999999992</c:v>
                </c:pt>
                <c:pt idx="96">
                  <c:v>-0.53464999999999996</c:v>
                </c:pt>
                <c:pt idx="97">
                  <c:v>-0.53494999999999993</c:v>
                </c:pt>
                <c:pt idx="98">
                  <c:v>-0.53514000000000006</c:v>
                </c:pt>
                <c:pt idx="99">
                  <c:v>-0.53520000000000001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BBD-4CF5-A844-269BFDE32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255808"/>
        <c:axId val="371254824"/>
      </c:scatterChart>
      <c:valAx>
        <c:axId val="3712558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en mm</a:t>
                </a:r>
              </a:p>
            </c:rich>
          </c:tx>
          <c:layout>
            <c:manualLayout>
              <c:xMode val="edge"/>
              <c:yMode val="edge"/>
              <c:x val="0.45291890986751954"/>
              <c:y val="0.831891635279558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1254824"/>
        <c:crosses val="autoZero"/>
        <c:crossBetween val="midCat"/>
      </c:valAx>
      <c:valAx>
        <c:axId val="37125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Deplacement</a:t>
                </a:r>
                <a:r>
                  <a:rPr lang="fr-FR" baseline="0"/>
                  <a:t> Uy en mm</a:t>
                </a:r>
                <a:endParaRPr lang="fr-F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1255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93437751200616"/>
          <c:y val="0.73815254448713152"/>
          <c:w val="0.40421265252697375"/>
          <c:h val="9.088979647513126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Tf = f(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t)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Dispositif Simulation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'Simulation normale'!$K$2:$K$10</c:f>
              <c:numCache>
                <c:formatCode>0.00E+00</c:formatCode>
                <c:ptCount val="9"/>
                <c:pt idx="0">
                  <c:v>0</c:v>
                </c:pt>
                <c:pt idx="1">
                  <c:v>2.592E+23</c:v>
                </c:pt>
                <c:pt idx="2">
                  <c:v>5.184E+23</c:v>
                </c:pt>
                <c:pt idx="3">
                  <c:v>7.7760000000000003E+23</c:v>
                </c:pt>
                <c:pt idx="4">
                  <c:v>2.5056E+24</c:v>
                </c:pt>
                <c:pt idx="5">
                  <c:v>4.2336000000000002E+24</c:v>
                </c:pt>
                <c:pt idx="6">
                  <c:v>5.9616000000000003E+24</c:v>
                </c:pt>
                <c:pt idx="7">
                  <c:v>7.6896000000000004E+24</c:v>
                </c:pt>
                <c:pt idx="8">
                  <c:v>9.4175999999999995E+24</c:v>
                </c:pt>
              </c:numCache>
            </c:numRef>
          </c:xVal>
          <c:yVal>
            <c:numRef>
              <c:f>'Simulation normale'!$M$2:$M$10</c:f>
              <c:numCache>
                <c:formatCode>General</c:formatCode>
                <c:ptCount val="9"/>
                <c:pt idx="0">
                  <c:v>0</c:v>
                </c:pt>
                <c:pt idx="1">
                  <c:v>0.30049074074074072</c:v>
                </c:pt>
                <c:pt idx="2">
                  <c:v>0.37342592592592588</c:v>
                </c:pt>
                <c:pt idx="3">
                  <c:v>0.41857407407407404</c:v>
                </c:pt>
                <c:pt idx="4">
                  <c:v>0.56984259259259262</c:v>
                </c:pt>
                <c:pt idx="5">
                  <c:v>0.64769444444444435</c:v>
                </c:pt>
                <c:pt idx="6">
                  <c:v>0.70972222222222214</c:v>
                </c:pt>
                <c:pt idx="7">
                  <c:v>0.75298148148148147</c:v>
                </c:pt>
                <c:pt idx="8">
                  <c:v>0.78657407407407409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1D-4E42-B4D5-BE18B094B579}"/>
            </c:ext>
          </c:extLst>
        </c:ser>
        <c:ser>
          <c:idx val="0"/>
          <c:order val="1"/>
          <c:tx>
            <c:v>Reflet Simulation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'ZO REFLET'!$C$16:$C$23</c:f>
              <c:numCache>
                <c:formatCode>0.00E+00</c:formatCode>
                <c:ptCount val="8"/>
                <c:pt idx="0">
                  <c:v>0</c:v>
                </c:pt>
                <c:pt idx="1">
                  <c:v>2.2519439999999999E+23</c:v>
                </c:pt>
                <c:pt idx="2">
                  <c:v>2.3425560000000001E+24</c:v>
                </c:pt>
                <c:pt idx="3">
                  <c:v>4.6785599999999998E+24</c:v>
                </c:pt>
                <c:pt idx="4">
                  <c:v>6.1038000000000003E+24</c:v>
                </c:pt>
                <c:pt idx="5">
                  <c:v>8.5755600000000001E+24</c:v>
                </c:pt>
                <c:pt idx="6">
                  <c:v>1.019376E+25</c:v>
                </c:pt>
                <c:pt idx="7">
                  <c:v>1.1918160000000001E+25</c:v>
                </c:pt>
              </c:numCache>
            </c:numRef>
          </c:xVal>
          <c:yVal>
            <c:numRef>
              <c:f>'ZO REFLET'!$E$16:$E$23</c:f>
              <c:numCache>
                <c:formatCode>0.00</c:formatCode>
                <c:ptCount val="8"/>
                <c:pt idx="0">
                  <c:v>0</c:v>
                </c:pt>
                <c:pt idx="1">
                  <c:v>0.30650852557673014</c:v>
                </c:pt>
                <c:pt idx="2">
                  <c:v>0.57184152457372117</c:v>
                </c:pt>
                <c:pt idx="3">
                  <c:v>0.6928696088264793</c:v>
                </c:pt>
                <c:pt idx="4">
                  <c:v>0.73523771313941821</c:v>
                </c:pt>
                <c:pt idx="5">
                  <c:v>0.79209327983951849</c:v>
                </c:pt>
                <c:pt idx="6">
                  <c:v>0.82083951855566695</c:v>
                </c:pt>
                <c:pt idx="7">
                  <c:v>0.84673019057171506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1D-4E42-B4D5-BE18B094B579}"/>
            </c:ext>
          </c:extLst>
        </c:ser>
        <c:ser>
          <c:idx val="1"/>
          <c:order val="2"/>
          <c:tx>
            <c:v>Reflet Expérience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xVal>
            <c:numRef>
              <c:f>'ZO REFLET'!$G$1:$G$8</c:f>
              <c:numCache>
                <c:formatCode>0.00E+00</c:formatCode>
                <c:ptCount val="8"/>
                <c:pt idx="0" formatCode="General">
                  <c:v>0</c:v>
                </c:pt>
                <c:pt idx="1">
                  <c:v>2.268E+23</c:v>
                </c:pt>
                <c:pt idx="2">
                  <c:v>2.1358511999999999E+24</c:v>
                </c:pt>
                <c:pt idx="3">
                  <c:v>4.9455719999999997E+24</c:v>
                </c:pt>
                <c:pt idx="4">
                  <c:v>6.4751111999999993E+24</c:v>
                </c:pt>
                <c:pt idx="5">
                  <c:v>9.2083752000000001E+24</c:v>
                </c:pt>
                <c:pt idx="6">
                  <c:v>1.0994587199999999E+25</c:v>
                </c:pt>
                <c:pt idx="7">
                  <c:v>1.29325824E+25</c:v>
                </c:pt>
              </c:numCache>
            </c:numRef>
          </c:xVal>
          <c:yVal>
            <c:numRef>
              <c:f>'ZO REFLET'!$N$1:$N$8</c:f>
              <c:numCache>
                <c:formatCode>0.00</c:formatCode>
                <c:ptCount val="8"/>
                <c:pt idx="0" formatCode="General">
                  <c:v>0</c:v>
                </c:pt>
                <c:pt idx="1">
                  <c:v>0.35707121364092276</c:v>
                </c:pt>
                <c:pt idx="2">
                  <c:v>0.73821464393179537</c:v>
                </c:pt>
                <c:pt idx="3">
                  <c:v>0.75526579739217659</c:v>
                </c:pt>
                <c:pt idx="4">
                  <c:v>0.77833500501504516</c:v>
                </c:pt>
                <c:pt idx="5">
                  <c:v>0.78335005015045134</c:v>
                </c:pt>
                <c:pt idx="6">
                  <c:v>0.80341023069207629</c:v>
                </c:pt>
                <c:pt idx="7">
                  <c:v>0.83249749247743221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1D-4E42-B4D5-BE18B094B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410352"/>
        <c:axId val="368402152"/>
      </c:scatterChart>
      <c:valAx>
        <c:axId val="3684103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Fluence en n.m-2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E+0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402152"/>
        <c:crosses val="autoZero"/>
        <c:crossBetween val="midCat"/>
        <c:majorUnit val="3.9999999999999999E+24"/>
      </c:valAx>
      <c:valAx>
        <c:axId val="368402152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Taux de relaxation en flèche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0"/>
        <c:majorTickMark val="none"/>
        <c:minorTickMark val="none"/>
        <c:tickLblPos val="nextTo"/>
        <c:crossAx val="36841035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35667493533432"/>
          <c:y val="4.4741826529821373E-2"/>
          <c:w val="0.74596584028183699"/>
          <c:h val="0.71677467069848444"/>
        </c:manualLayout>
      </c:layout>
      <c:scatterChart>
        <c:scatterStyle val="smoothMarker"/>
        <c:varyColors val="0"/>
        <c:ser>
          <c:idx val="1"/>
          <c:order val="0"/>
          <c:tx>
            <c:v>TEMP</c:v>
          </c:tx>
          <c:spPr>
            <a:ln w="95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THERMO!$F$87:$F$187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1.0000000000000009</c:v>
                </c:pt>
                <c:pt idx="2">
                  <c:v>2.0000000000000018</c:v>
                </c:pt>
                <c:pt idx="3">
                  <c:v>3.0000000000000027</c:v>
                </c:pt>
                <c:pt idx="4">
                  <c:v>4.0000000000000036</c:v>
                </c:pt>
                <c:pt idx="5">
                  <c:v>5.0000000000000044</c:v>
                </c:pt>
                <c:pt idx="6">
                  <c:v>6.0000000000000053</c:v>
                </c:pt>
                <c:pt idx="7">
                  <c:v>7.0000000000000062</c:v>
                </c:pt>
                <c:pt idx="8">
                  <c:v>8.0000000000000071</c:v>
                </c:pt>
                <c:pt idx="9">
                  <c:v>9.0000000000000071</c:v>
                </c:pt>
                <c:pt idx="10">
                  <c:v>10.000000000000009</c:v>
                </c:pt>
                <c:pt idx="11">
                  <c:v>11.000000000000011</c:v>
                </c:pt>
                <c:pt idx="12">
                  <c:v>12.000000000000011</c:v>
                </c:pt>
                <c:pt idx="13">
                  <c:v>13.000000000000011</c:v>
                </c:pt>
                <c:pt idx="14">
                  <c:v>14.000000000000012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18.000000000000004</c:v>
                </c:pt>
                <c:pt idx="19">
                  <c:v>19.000000000000004</c:v>
                </c:pt>
                <c:pt idx="20">
                  <c:v>20.000000000000004</c:v>
                </c:pt>
                <c:pt idx="21">
                  <c:v>21.000000000000004</c:v>
                </c:pt>
                <c:pt idx="22">
                  <c:v>22.000000000000007</c:v>
                </c:pt>
                <c:pt idx="23">
                  <c:v>23.000000000000007</c:v>
                </c:pt>
                <c:pt idx="24">
                  <c:v>24.000000000000007</c:v>
                </c:pt>
                <c:pt idx="25">
                  <c:v>25.000000000000007</c:v>
                </c:pt>
                <c:pt idx="26">
                  <c:v>26.000000000000011</c:v>
                </c:pt>
                <c:pt idx="27">
                  <c:v>27.000000000000011</c:v>
                </c:pt>
                <c:pt idx="28">
                  <c:v>28.000000000000011</c:v>
                </c:pt>
                <c:pt idx="29">
                  <c:v>29.000000000000011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36.000000000000007</c:v>
                </c:pt>
                <c:pt idx="37">
                  <c:v>37.000000000000007</c:v>
                </c:pt>
                <c:pt idx="38">
                  <c:v>38.000000000000007</c:v>
                </c:pt>
                <c:pt idx="39">
                  <c:v>39.000000000000007</c:v>
                </c:pt>
                <c:pt idx="40">
                  <c:v>40.000000000000007</c:v>
                </c:pt>
                <c:pt idx="41">
                  <c:v>41.000000000000007</c:v>
                </c:pt>
                <c:pt idx="42">
                  <c:v>42</c:v>
                </c:pt>
                <c:pt idx="43">
                  <c:v>43</c:v>
                </c:pt>
                <c:pt idx="44">
                  <c:v>44.000000000000007</c:v>
                </c:pt>
                <c:pt idx="45">
                  <c:v>45.000000000000007</c:v>
                </c:pt>
                <c:pt idx="46">
                  <c:v>46.000000000000007</c:v>
                </c:pt>
                <c:pt idx="47">
                  <c:v>47.000000000000007</c:v>
                </c:pt>
                <c:pt idx="48">
                  <c:v>48.000000000000007</c:v>
                </c:pt>
                <c:pt idx="49">
                  <c:v>49.000000000000007</c:v>
                </c:pt>
                <c:pt idx="50">
                  <c:v>50</c:v>
                </c:pt>
                <c:pt idx="51">
                  <c:v>51.000000000000007</c:v>
                </c:pt>
                <c:pt idx="52">
                  <c:v>52.000000000000007</c:v>
                </c:pt>
                <c:pt idx="53">
                  <c:v>53.000000000000007</c:v>
                </c:pt>
                <c:pt idx="54">
                  <c:v>54.000000000000007</c:v>
                </c:pt>
                <c:pt idx="55">
                  <c:v>55.000000000000007</c:v>
                </c:pt>
                <c:pt idx="56">
                  <c:v>56.000000000000007</c:v>
                </c:pt>
                <c:pt idx="57">
                  <c:v>57.000000000000107</c:v>
                </c:pt>
                <c:pt idx="58">
                  <c:v>58.000000000000107</c:v>
                </c:pt>
                <c:pt idx="59">
                  <c:v>59.000000000000107</c:v>
                </c:pt>
                <c:pt idx="60">
                  <c:v>60.000000000000107</c:v>
                </c:pt>
                <c:pt idx="61">
                  <c:v>61.000000000000099</c:v>
                </c:pt>
                <c:pt idx="62">
                  <c:v>62.000000000000107</c:v>
                </c:pt>
                <c:pt idx="63">
                  <c:v>63.000000000000114</c:v>
                </c:pt>
                <c:pt idx="64">
                  <c:v>64.000000000000114</c:v>
                </c:pt>
                <c:pt idx="65">
                  <c:v>65.000000000000114</c:v>
                </c:pt>
                <c:pt idx="66">
                  <c:v>66.000000000000114</c:v>
                </c:pt>
                <c:pt idx="67">
                  <c:v>67.000000000000114</c:v>
                </c:pt>
                <c:pt idx="68">
                  <c:v>68.000000000000114</c:v>
                </c:pt>
                <c:pt idx="69">
                  <c:v>69.000000000000099</c:v>
                </c:pt>
                <c:pt idx="70">
                  <c:v>70.000000000000099</c:v>
                </c:pt>
                <c:pt idx="71">
                  <c:v>71.000000000000099</c:v>
                </c:pt>
                <c:pt idx="72">
                  <c:v>72.000000000000099</c:v>
                </c:pt>
                <c:pt idx="73">
                  <c:v>73.000000000000099</c:v>
                </c:pt>
                <c:pt idx="74">
                  <c:v>74.000000000000114</c:v>
                </c:pt>
                <c:pt idx="75">
                  <c:v>75.000000000000114</c:v>
                </c:pt>
                <c:pt idx="76">
                  <c:v>76.000000000000114</c:v>
                </c:pt>
                <c:pt idx="77">
                  <c:v>77.000000000000114</c:v>
                </c:pt>
                <c:pt idx="78">
                  <c:v>78.000000000000099</c:v>
                </c:pt>
                <c:pt idx="79">
                  <c:v>79.000000000000099</c:v>
                </c:pt>
                <c:pt idx="80">
                  <c:v>80.000000000000099</c:v>
                </c:pt>
                <c:pt idx="81">
                  <c:v>81.000000000000099</c:v>
                </c:pt>
                <c:pt idx="82">
                  <c:v>82.000000000000099</c:v>
                </c:pt>
                <c:pt idx="83">
                  <c:v>83.000000000000099</c:v>
                </c:pt>
                <c:pt idx="84">
                  <c:v>84.000000000000099</c:v>
                </c:pt>
                <c:pt idx="85">
                  <c:v>85.000000000000099</c:v>
                </c:pt>
                <c:pt idx="86">
                  <c:v>86.000000000000099</c:v>
                </c:pt>
                <c:pt idx="87">
                  <c:v>87.000000000000099</c:v>
                </c:pt>
                <c:pt idx="88">
                  <c:v>88.000000000000099</c:v>
                </c:pt>
                <c:pt idx="89">
                  <c:v>89.000000000000114</c:v>
                </c:pt>
                <c:pt idx="90">
                  <c:v>90.000000000000099</c:v>
                </c:pt>
                <c:pt idx="91">
                  <c:v>91.000000000000099</c:v>
                </c:pt>
                <c:pt idx="92">
                  <c:v>92.000000000000099</c:v>
                </c:pt>
                <c:pt idx="93">
                  <c:v>93.000000000000099</c:v>
                </c:pt>
                <c:pt idx="94">
                  <c:v>94.000000000000099</c:v>
                </c:pt>
                <c:pt idx="95">
                  <c:v>95.000000000000099</c:v>
                </c:pt>
                <c:pt idx="96">
                  <c:v>96.000000000000099</c:v>
                </c:pt>
                <c:pt idx="97">
                  <c:v>97.000000000000099</c:v>
                </c:pt>
                <c:pt idx="98">
                  <c:v>98.000000000000099</c:v>
                </c:pt>
                <c:pt idx="99">
                  <c:v>99.000000000000099</c:v>
                </c:pt>
                <c:pt idx="100">
                  <c:v>100</c:v>
                </c:pt>
              </c:numCache>
            </c:numRef>
          </c:xVal>
          <c:yVal>
            <c:numRef>
              <c:f>THERMO!$K$88:$K$187</c:f>
              <c:numCache>
                <c:formatCode>0.00</c:formatCode>
                <c:ptCount val="100"/>
                <c:pt idx="0">
                  <c:v>0.76315895838288994</c:v>
                </c:pt>
                <c:pt idx="1">
                  <c:v>0.76455364516586344</c:v>
                </c:pt>
                <c:pt idx="2">
                  <c:v>0.76459771241535845</c:v>
                </c:pt>
                <c:pt idx="3">
                  <c:v>0.76529603705696703</c:v>
                </c:pt>
                <c:pt idx="4">
                  <c:v>0.76619972091302602</c:v>
                </c:pt>
                <c:pt idx="5">
                  <c:v>0.7670152233098777</c:v>
                </c:pt>
                <c:pt idx="6">
                  <c:v>0.76761029553881999</c:v>
                </c:pt>
                <c:pt idx="7">
                  <c:v>0.76806709067767653</c:v>
                </c:pt>
                <c:pt idx="8">
                  <c:v>0.76850785709306058</c:v>
                </c:pt>
                <c:pt idx="9">
                  <c:v>0.76899871913932327</c:v>
                </c:pt>
                <c:pt idx="10">
                  <c:v>0.76962584881521046</c:v>
                </c:pt>
                <c:pt idx="11">
                  <c:v>0.77038924612072235</c:v>
                </c:pt>
                <c:pt idx="12">
                  <c:v>0.7712388154249803</c:v>
                </c:pt>
                <c:pt idx="13">
                  <c:v>0.77217254726752271</c:v>
                </c:pt>
                <c:pt idx="14">
                  <c:v>0.77322551328598688</c:v>
                </c:pt>
                <c:pt idx="15">
                  <c:v>0.77429450802792332</c:v>
                </c:pt>
                <c:pt idx="16">
                  <c:v>0.77544867003837537</c:v>
                </c:pt>
                <c:pt idx="17">
                  <c:v>0.77661986550253026</c:v>
                </c:pt>
                <c:pt idx="18">
                  <c:v>0.77789225695867303</c:v>
                </c:pt>
                <c:pt idx="19">
                  <c:v>0.77919771059199139</c:v>
                </c:pt>
                <c:pt idx="20">
                  <c:v>0.78057129804012204</c:v>
                </c:pt>
                <c:pt idx="21">
                  <c:v>0.78194488548825269</c:v>
                </c:pt>
                <c:pt idx="22">
                  <c:v>0.78345172637531613</c:v>
                </c:pt>
                <c:pt idx="23">
                  <c:v>0.7849766054463132</c:v>
                </c:pt>
                <c:pt idx="24">
                  <c:v>0.7865686136018919</c:v>
                </c:pt>
                <c:pt idx="25">
                  <c:v>0.78827885120316155</c:v>
                </c:pt>
                <c:pt idx="26">
                  <c:v>0.79012435170382522</c:v>
                </c:pt>
                <c:pt idx="27">
                  <c:v>0.79203698128907063</c:v>
                </c:pt>
                <c:pt idx="28">
                  <c:v>0.79410291195764349</c:v>
                </c:pt>
                <c:pt idx="29">
                  <c:v>0.79632013424908288</c:v>
                </c:pt>
                <c:pt idx="30">
                  <c:v>0.79869065762384994</c:v>
                </c:pt>
                <c:pt idx="31">
                  <c:v>0.8012295060751865</c:v>
                </c:pt>
                <c:pt idx="32">
                  <c:v>0.80380242143392922</c:v>
                </c:pt>
                <c:pt idx="33">
                  <c:v>0.80628916479392587</c:v>
                </c:pt>
                <c:pt idx="34">
                  <c:v>0.8085534685255521</c:v>
                </c:pt>
                <c:pt idx="35">
                  <c:v>0.81066246171338951</c:v>
                </c:pt>
                <c:pt idx="36">
                  <c:v>0.81256705345678992</c:v>
                </c:pt>
                <c:pt idx="37">
                  <c:v>0.81429930120269833</c:v>
                </c:pt>
                <c:pt idx="38">
                  <c:v>0.81584317622764235</c:v>
                </c:pt>
                <c:pt idx="39">
                  <c:v>0.81723073597856699</c:v>
                </c:pt>
                <c:pt idx="40">
                  <c:v>0.81841288955482405</c:v>
                </c:pt>
                <c:pt idx="41">
                  <c:v>0.81954193330951064</c:v>
                </c:pt>
                <c:pt idx="42">
                  <c:v>0.82073609668831782</c:v>
                </c:pt>
                <c:pt idx="43">
                  <c:v>0.82213164732086996</c:v>
                </c:pt>
                <c:pt idx="44">
                  <c:v>0.82371155175346411</c:v>
                </c:pt>
                <c:pt idx="45">
                  <c:v>0.82556097725461552</c:v>
                </c:pt>
                <c:pt idx="46">
                  <c:v>0.82762681400275406</c:v>
                </c:pt>
                <c:pt idx="47">
                  <c:v>0.82992710018181293</c:v>
                </c:pt>
                <c:pt idx="48">
                  <c:v>0.83249389323873735</c:v>
                </c:pt>
                <c:pt idx="49">
                  <c:v>0.83517590155066079</c:v>
                </c:pt>
                <c:pt idx="50">
                  <c:v>0.83814145019415287</c:v>
                </c:pt>
                <c:pt idx="51">
                  <c:v>0.84130336244023707</c:v>
                </c:pt>
                <c:pt idx="52">
                  <c:v>0.84473077683395603</c:v>
                </c:pt>
                <c:pt idx="53">
                  <c:v>0.84838862173767315</c:v>
                </c:pt>
                <c:pt idx="54">
                  <c:v>0.85232598805203641</c:v>
                </c:pt>
                <c:pt idx="55">
                  <c:v>0.85657694268445184</c:v>
                </c:pt>
                <c:pt idx="56">
                  <c:v>0.86118856707510649</c:v>
                </c:pt>
                <c:pt idx="57">
                  <c:v>0.86611177032335218</c:v>
                </c:pt>
                <c:pt idx="58">
                  <c:v>0.87149382513113283</c:v>
                </c:pt>
                <c:pt idx="59">
                  <c:v>0.87740186058303027</c:v>
                </c:pt>
                <c:pt idx="60">
                  <c:v>0.88384688175136383</c:v>
                </c:pt>
                <c:pt idx="61">
                  <c:v>0.8909982184429337</c:v>
                </c:pt>
                <c:pt idx="62">
                  <c:v>0.89907926805612381</c:v>
                </c:pt>
                <c:pt idx="63">
                  <c:v>0.90815314075459308</c:v>
                </c:pt>
                <c:pt idx="64">
                  <c:v>0.91855744446149434</c:v>
                </c:pt>
                <c:pt idx="65">
                  <c:v>0.93078404595332032</c:v>
                </c:pt>
                <c:pt idx="66">
                  <c:v>0.94123145913970307</c:v>
                </c:pt>
                <c:pt idx="67">
                  <c:v>0.94976643058170973</c:v>
                </c:pt>
                <c:pt idx="68">
                  <c:v>0.95762116252625851</c:v>
                </c:pt>
                <c:pt idx="69">
                  <c:v>0.96474455461224062</c:v>
                </c:pt>
                <c:pt idx="70">
                  <c:v>0.97103139192674526</c:v>
                </c:pt>
                <c:pt idx="71">
                  <c:v>0.97648966535140058</c:v>
                </c:pt>
                <c:pt idx="72">
                  <c:v>0.981065260334405</c:v>
                </c:pt>
                <c:pt idx="73">
                  <c:v>0.98472410996835269</c:v>
                </c:pt>
                <c:pt idx="74">
                  <c:v>0.98761348695518758</c:v>
                </c:pt>
                <c:pt idx="75">
                  <c:v>0.98980353457018322</c:v>
                </c:pt>
                <c:pt idx="76">
                  <c:v>0.99151066406032651</c:v>
                </c:pt>
                <c:pt idx="77">
                  <c:v>0.99290621469287865</c:v>
                </c:pt>
                <c:pt idx="78">
                  <c:v>0.99408836826913582</c:v>
                </c:pt>
                <c:pt idx="79">
                  <c:v>0.99504210079585587</c:v>
                </c:pt>
                <c:pt idx="80">
                  <c:v>0.99578444572674241</c:v>
                </c:pt>
                <c:pt idx="81">
                  <c:v>0.99634243685758661</c:v>
                </c:pt>
                <c:pt idx="82">
                  <c:v>0.99665497348519105</c:v>
                </c:pt>
                <c:pt idx="83">
                  <c:v>0.99690138575844434</c:v>
                </c:pt>
                <c:pt idx="84">
                  <c:v>0.99706263076318224</c:v>
                </c:pt>
                <c:pt idx="85">
                  <c:v>0.99714674634124978</c:v>
                </c:pt>
                <c:pt idx="86">
                  <c:v>0.99731602918783269</c:v>
                </c:pt>
                <c:pt idx="87">
                  <c:v>0.99743722586399797</c:v>
                </c:pt>
                <c:pt idx="88">
                  <c:v>0.99757646072409711</c:v>
                </c:pt>
                <c:pt idx="89">
                  <c:v>0.9977497624916023</c:v>
                </c:pt>
                <c:pt idx="90">
                  <c:v>0.99789000208193213</c:v>
                </c:pt>
                <c:pt idx="91">
                  <c:v>0.9980993802173046</c:v>
                </c:pt>
                <c:pt idx="92">
                  <c:v>0.99819454782790884</c:v>
                </c:pt>
                <c:pt idx="93">
                  <c:v>0.99833981106939162</c:v>
                </c:pt>
                <c:pt idx="94">
                  <c:v>0.99846703612694077</c:v>
                </c:pt>
                <c:pt idx="95">
                  <c:v>0.99861430882888458</c:v>
                </c:pt>
                <c:pt idx="96">
                  <c:v>0.99872851935365325</c:v>
                </c:pt>
                <c:pt idx="97">
                  <c:v>0.99875957207036747</c:v>
                </c:pt>
                <c:pt idx="98">
                  <c:v>0.99879263424754305</c:v>
                </c:pt>
                <c:pt idx="99">
                  <c:v>0.99880765824078477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0E9-4BA8-92DE-229799C43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747176"/>
        <c:axId val="241743896"/>
      </c:scatterChart>
      <c:valAx>
        <c:axId val="2417471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en 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3896"/>
        <c:crosses val="autoZero"/>
        <c:crossBetween val="midCat"/>
        <c:majorUnit val="20"/>
      </c:valAx>
      <c:valAx>
        <c:axId val="241743896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Rapport de la répartition de température et de l'échauffement </a:t>
                </a:r>
                <a:r>
                  <a:rPr lang="el-GR"/>
                  <a:t>γ</a:t>
                </a:r>
                <a:r>
                  <a:rPr lang="en-US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747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65140164588483"/>
          <c:y val="0.92322661270744744"/>
          <c:w val="0.39395347652379981"/>
          <c:h val="6.8638509741675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9AA81-9D91-4265-8299-239EB42C7682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BB067-BE99-4657-BBE7-837ECA2516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32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F586-0968-465B-A4EA-84D4BD8D03A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C387-2CCF-4B21-9FBD-33BB88B41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27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538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812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94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237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11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67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540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128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417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812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57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225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835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620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199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285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15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55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97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7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015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99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25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0C387-2CCF-4B21-9FBD-33BB88B416E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59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0" y="0"/>
            <a:ext cx="3310128" cy="6858000"/>
            <a:chOff x="3563888" y="0"/>
            <a:chExt cx="3310128" cy="6858000"/>
          </a:xfrm>
        </p:grpSpPr>
        <p:pic>
          <p:nvPicPr>
            <p:cNvPr id="14" name="Image 13" descr="bandeau_intercalaire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563888" y="0"/>
              <a:ext cx="3310128" cy="685800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3415" y="1621376"/>
              <a:ext cx="3078825" cy="937825"/>
            </a:xfrm>
            <a:prstGeom prst="rect">
              <a:avLst/>
            </a:prstGeom>
          </p:spPr>
        </p:pic>
      </p:grpSp>
      <p:sp>
        <p:nvSpPr>
          <p:cNvPr id="15" name="Espace réservé du pied de page 11"/>
          <p:cNvSpPr txBox="1">
            <a:spLocks/>
          </p:cNvSpPr>
          <p:nvPr/>
        </p:nvSpPr>
        <p:spPr bwMode="gray">
          <a:xfrm>
            <a:off x="3168352" y="6492875"/>
            <a:ext cx="58338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Paul Le Gaillard –  2018 </a:t>
            </a:r>
            <a:r>
              <a:rPr lang="fr-FR" baseline="0" dirty="0" smtClean="0"/>
              <a:t>- page </a:t>
            </a:r>
            <a:fld id="{AE8C4A94-E1E1-4659-87C9-766CFB47B0BA}" type="slidenum">
              <a:rPr lang="fr-FR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FR" dirty="0" smtClean="0"/>
              <a:t> sur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0" y="0"/>
            <a:ext cx="9144000" cy="1058157"/>
            <a:chOff x="3563888" y="0"/>
            <a:chExt cx="9144000" cy="1058157"/>
          </a:xfrm>
        </p:grpSpPr>
        <p:pic>
          <p:nvPicPr>
            <p:cNvPr id="14" name="Image 13" descr="bandeau_intercalaire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563888" y="0"/>
              <a:ext cx="9144000" cy="1058157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548" y="110674"/>
              <a:ext cx="2747191" cy="836808"/>
            </a:xfrm>
            <a:prstGeom prst="rect">
              <a:avLst/>
            </a:prstGeom>
          </p:spPr>
        </p:pic>
      </p:grpSp>
      <p:sp>
        <p:nvSpPr>
          <p:cNvPr id="15" name="Espace réservé du pied de page 11"/>
          <p:cNvSpPr txBox="1">
            <a:spLocks/>
          </p:cNvSpPr>
          <p:nvPr/>
        </p:nvSpPr>
        <p:spPr bwMode="gray">
          <a:xfrm>
            <a:off x="1805255" y="6492875"/>
            <a:ext cx="58338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Paul Le Gaillard –  2018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28650" y="1388803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69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969368" y="-27384"/>
            <a:ext cx="6491064" cy="720080"/>
          </a:xfrm>
          <a:prstGeom prst="rect">
            <a:avLst/>
          </a:prstGeom>
        </p:spPr>
        <p:txBody>
          <a:bodyPr/>
          <a:lstStyle>
            <a:lvl1pPr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91200"/>
            <a:ext cx="9144000" cy="3996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20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Modifier le sous-titre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91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65F2A2-CECF-40D6-A6A1-C6A29AD3C1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Alexandre VACHERON - Soutenance de stage - 20/09/12 - Page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67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00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8066"/>
            <a:ext cx="1512168" cy="460614"/>
          </a:xfrm>
          <a:prstGeom prst="rect">
            <a:avLst/>
          </a:prstGeom>
        </p:spPr>
      </p:pic>
      <p:sp>
        <p:nvSpPr>
          <p:cNvPr id="13" name="Titre 17"/>
          <p:cNvSpPr txBox="1">
            <a:spLocks/>
          </p:cNvSpPr>
          <p:nvPr/>
        </p:nvSpPr>
        <p:spPr>
          <a:xfrm>
            <a:off x="2195736" y="116632"/>
            <a:ext cx="6491064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Espace réservé du pied de page 11"/>
          <p:cNvSpPr txBox="1">
            <a:spLocks/>
          </p:cNvSpPr>
          <p:nvPr/>
        </p:nvSpPr>
        <p:spPr bwMode="gray">
          <a:xfrm>
            <a:off x="323528" y="6492875"/>
            <a:ext cx="86764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Paul Le Gaillard –  2018 </a:t>
            </a:r>
            <a:r>
              <a:rPr lang="fr-FR" baseline="0" dirty="0" smtClean="0"/>
              <a:t>- page </a:t>
            </a:r>
            <a:fld id="{AE8C4A94-E1E1-4659-87C9-766CFB47B0BA}" type="slidenum">
              <a:rPr lang="fr-FR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FR" dirty="0" smtClean="0"/>
              <a:t> sur 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11" Type="http://schemas.openxmlformats.org/officeDocument/2006/relationships/image" Target="../media/image37.png"/><Relationship Id="rId5" Type="http://schemas.openxmlformats.org/officeDocument/2006/relationships/chart" Target="../charts/chart3.xml"/><Relationship Id="rId10" Type="http://schemas.openxmlformats.org/officeDocument/2006/relationships/image" Target="../media/image36.emf"/><Relationship Id="rId4" Type="http://schemas.openxmlformats.org/officeDocument/2006/relationships/image" Target="../media/image31.jp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40.emf"/><Relationship Id="rId11" Type="http://schemas.microsoft.com/office/2007/relationships/hdphoto" Target="../media/hdphoto1.wdp"/><Relationship Id="rId5" Type="http://schemas.openxmlformats.org/officeDocument/2006/relationships/image" Target="../media/image39.jpe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11" Type="http://schemas.openxmlformats.org/officeDocument/2006/relationships/chart" Target="../charts/chart9.xml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11" Type="http://schemas.openxmlformats.org/officeDocument/2006/relationships/chart" Target="../charts/chart10.xml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11" Type="http://schemas.openxmlformats.org/officeDocument/2006/relationships/chart" Target="../charts/chart11.xml"/><Relationship Id="rId5" Type="http://schemas.openxmlformats.org/officeDocument/2006/relationships/image" Target="../media/image3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5.jpg"/><Relationship Id="rId9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5.jpg"/><Relationship Id="rId9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5.jpg"/><Relationship Id="rId9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chart" Target="../charts/char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video" Target="../media/media1.mp4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../media/media2.mp4"/><Relationship Id="rId7" Type="http://schemas.openxmlformats.org/officeDocument/2006/relationships/image" Target="../media/image8.png"/><Relationship Id="rId2" Type="http://schemas.microsoft.com/office/2007/relationships/media" Target="../media/media2.mp4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3962187" y="715544"/>
            <a:ext cx="5040560" cy="16668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000" b="0" dirty="0" smtClean="0">
                <a:solidFill>
                  <a:schemeClr val="tx1"/>
                </a:solidFill>
              </a:rPr>
              <a:t>CONCEPTION ASSISTEE PAR CAST3M d’un dispositif de relaxation sous flux d’un tube guide en flexion 4 points</a:t>
            </a:r>
            <a:endParaRPr lang="fr-FR" sz="2000" b="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51920" y="5674230"/>
            <a:ext cx="237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Paul LE GAILLARD (1)</a:t>
            </a:r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154143" y="5674230"/>
            <a:ext cx="2989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Guillaume ZUMPICCHIAT (2)</a:t>
            </a:r>
            <a:endParaRPr lang="fr-FR" sz="1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62187" y="6090978"/>
            <a:ext cx="431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fr-FR" sz="1400" dirty="0" smtClean="0"/>
              <a:t>: Université de Rennes I</a:t>
            </a:r>
          </a:p>
          <a:p>
            <a:pPr marL="342900" indent="-342900">
              <a:buAutoNum type="arabicParenBoth"/>
            </a:pPr>
            <a:r>
              <a:rPr lang="fr-FR" sz="1400" dirty="0" smtClean="0"/>
              <a:t>: CEA Saclay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91" y="2784388"/>
            <a:ext cx="3941064" cy="24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01"/>
    </mc:Choice>
    <mc:Fallback xmlns="">
      <p:transition spd="slow" advTm="222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 smtClean="0"/>
              <a:t>CONCEPTION ET MODELISATION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462441" y="3432613"/>
            <a:ext cx="986352" cy="21031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12801" y="3368492"/>
            <a:ext cx="7013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Simulation de l’essai de relaxation sous </a:t>
            </a:r>
            <a:r>
              <a:rPr lang="fr-FR" sz="1600" dirty="0"/>
              <a:t>Cast3M </a:t>
            </a:r>
            <a:r>
              <a:rPr lang="fr-FR" sz="1600" dirty="0" smtClean="0"/>
              <a:t>afin de valider le dispositif</a:t>
            </a:r>
            <a:endParaRPr lang="fr-FR" sz="1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67544" y="1057836"/>
            <a:ext cx="7704856" cy="480195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Modélisation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2441" y="2139602"/>
            <a:ext cx="3432903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Dispositif insérable dans le MICA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12801" y="3770064"/>
            <a:ext cx="5777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Deux conditions de symétrie (x = 0 et z = 0)</a:t>
            </a:r>
            <a:endParaRPr lang="fr-FR" sz="1600" dirty="0"/>
          </a:p>
        </p:txBody>
      </p:sp>
      <p:pic>
        <p:nvPicPr>
          <p:cNvPr id="21" name="Image 2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/>
          <a:stretch/>
        </p:blipFill>
        <p:spPr bwMode="auto">
          <a:xfrm>
            <a:off x="462441" y="4171636"/>
            <a:ext cx="3670647" cy="2432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 descr="C:\Users\PL256668\Documents\Note technique\Images\maillage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41310" r="6850" b="10410"/>
          <a:stretch/>
        </p:blipFill>
        <p:spPr bwMode="auto">
          <a:xfrm>
            <a:off x="4210050" y="4382420"/>
            <a:ext cx="4933950" cy="2113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4279" b="2626"/>
          <a:stretch/>
        </p:blipFill>
        <p:spPr>
          <a:xfrm>
            <a:off x="4969233" y="905161"/>
            <a:ext cx="3390088" cy="2468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04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30"/>
    </mc:Choice>
    <mc:Fallback xmlns="">
      <p:transition spd="slow" advTm="43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783105" y="0"/>
            <a:ext cx="4939554" cy="98611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dirty="0" smtClean="0"/>
              <a:t>Conception et simulation d’un dispositif de relaxation sous flux d’un tube guide en flexion 4 points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65F2A2-CECF-40D6-A6A1-C6A29AD3C15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Alexandre VACHERON - Soutenance de stage - 20/09/12 - Page </a:t>
            </a:r>
            <a:endParaRPr lang="fr-FR" dirty="0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3570634" y="1348049"/>
            <a:ext cx="5364496" cy="489434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>I. Contexte de l’étude</a:t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/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>II. Conception et modélisation du dispositif </a:t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/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III. Qualification du dispositif par Cast3M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3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2"/>
    </mc:Choice>
    <mc:Fallback xmlns="">
      <p:transition spd="slow" advTm="30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 smtClean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7704856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Objectif et déroulement de la simulation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4632" y="1956816"/>
            <a:ext cx="758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789817"/>
            <a:ext cx="7431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Objectifs</a:t>
            </a:r>
            <a:r>
              <a:rPr lang="fr-FR" sz="1600" dirty="0" smtClean="0"/>
              <a:t> : 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Vérifier le fonctionnement du dispositif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Observer la relaxation du tube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Etudier l’influence de l’échauffement thermique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4132384"/>
            <a:ext cx="479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Déroulement d’un cycle d’irradiation</a:t>
            </a:r>
            <a:r>
              <a:rPr lang="fr-FR" sz="1600" dirty="0" smtClean="0"/>
              <a:t> : </a:t>
            </a:r>
          </a:p>
          <a:p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Mise en flexion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Agrafage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Irradiation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Déchargement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4279" b="2626"/>
          <a:stretch/>
        </p:blipFill>
        <p:spPr>
          <a:xfrm>
            <a:off x="5602891" y="1337282"/>
            <a:ext cx="3390088" cy="2468881"/>
          </a:xfrm>
          <a:prstGeom prst="rect">
            <a:avLst/>
          </a:prstGeom>
        </p:spPr>
      </p:pic>
      <p:pic>
        <p:nvPicPr>
          <p:cNvPr id="11" name="Image 10" descr="C:\Users\PL256668\Documents\Note technique\Images\maillage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41310" r="6850" b="10410"/>
          <a:stretch/>
        </p:blipFill>
        <p:spPr bwMode="auto">
          <a:xfrm>
            <a:off x="5148072" y="4132384"/>
            <a:ext cx="3995928" cy="2363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0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34"/>
    </mc:Choice>
    <mc:Fallback xmlns="">
      <p:transition spd="slow" advTm="52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rganigramme : Processus 16"/>
          <p:cNvSpPr/>
          <p:nvPr/>
        </p:nvSpPr>
        <p:spPr>
          <a:xfrm>
            <a:off x="6084860" y="3241027"/>
            <a:ext cx="65988" cy="213830"/>
          </a:xfrm>
          <a:prstGeom prst="flowChartProcess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rganigramme : Processus 44"/>
          <p:cNvSpPr/>
          <p:nvPr/>
        </p:nvSpPr>
        <p:spPr>
          <a:xfrm>
            <a:off x="7005544" y="3242049"/>
            <a:ext cx="65988" cy="213830"/>
          </a:xfrm>
          <a:prstGeom prst="flowChartProcess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88984" y="2058754"/>
            <a:ext cx="11064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FLEXION</a:t>
            </a:r>
            <a:endParaRPr lang="fr-FR" sz="1600" dirty="0"/>
          </a:p>
        </p:txBody>
      </p:sp>
      <p:cxnSp>
        <p:nvCxnSpPr>
          <p:cNvPr id="7" name="Connecteur droit avec flèche 6"/>
          <p:cNvCxnSpPr>
            <a:stCxn id="5" idx="2"/>
            <a:endCxn id="8" idx="0"/>
          </p:cNvCxnSpPr>
          <p:nvPr/>
        </p:nvCxnSpPr>
        <p:spPr>
          <a:xfrm>
            <a:off x="1642196" y="2397308"/>
            <a:ext cx="0" cy="781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987548" y="3178665"/>
            <a:ext cx="13092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AGRAFAGE</a:t>
            </a:r>
            <a:endParaRPr lang="fr-FR" sz="1600" dirty="0"/>
          </a:p>
        </p:txBody>
      </p:sp>
      <p:cxnSp>
        <p:nvCxnSpPr>
          <p:cNvPr id="9" name="Connecteur droit avec flèche 8"/>
          <p:cNvCxnSpPr>
            <a:stCxn id="8" idx="2"/>
            <a:endCxn id="10" idx="0"/>
          </p:cNvCxnSpPr>
          <p:nvPr/>
        </p:nvCxnSpPr>
        <p:spPr>
          <a:xfrm flipH="1">
            <a:off x="1642195" y="3517219"/>
            <a:ext cx="1" cy="765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64955" y="4282239"/>
            <a:ext cx="15544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IRRADIATION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61502" y="5431826"/>
            <a:ext cx="19522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DECHARGEMENT</a:t>
            </a:r>
            <a:endParaRPr lang="fr-FR" sz="1600" dirty="0"/>
          </a:p>
        </p:txBody>
      </p:sp>
      <p:cxnSp>
        <p:nvCxnSpPr>
          <p:cNvPr id="20" name="Connecteur droit avec flèche 19"/>
          <p:cNvCxnSpPr>
            <a:stCxn id="10" idx="2"/>
            <a:endCxn id="12" idx="0"/>
          </p:cNvCxnSpPr>
          <p:nvPr/>
        </p:nvCxnSpPr>
        <p:spPr>
          <a:xfrm flipH="1">
            <a:off x="1637624" y="4620793"/>
            <a:ext cx="4571" cy="811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634319" y="2058754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TAB_FLEX</a:t>
            </a:r>
            <a:endParaRPr lang="fr-FR" sz="1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2638891" y="3178665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TAB_AGRA</a:t>
            </a:r>
            <a:endParaRPr lang="fr-FR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2618317" y="4282239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TAB_IRRA</a:t>
            </a:r>
            <a:endParaRPr lang="fr-FR" sz="1600" dirty="0"/>
          </a:p>
        </p:txBody>
      </p:sp>
      <p:sp>
        <p:nvSpPr>
          <p:cNvPr id="39" name="ZoneTexte 38"/>
          <p:cNvSpPr txBox="1"/>
          <p:nvPr/>
        </p:nvSpPr>
        <p:spPr>
          <a:xfrm>
            <a:off x="2634319" y="5431826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TAB_DECH</a:t>
            </a:r>
            <a:endParaRPr lang="fr-FR" sz="1600" dirty="0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1642195" y="3971688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2419436" y="3673880"/>
                <a:ext cx="1408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Mesure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𝐼𝑀𝑃</m:t>
                        </m:r>
                      </m:sub>
                    </m:sSub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36" y="3673880"/>
                <a:ext cx="1408176" cy="307777"/>
              </a:xfrm>
              <a:prstGeom prst="rect">
                <a:avLst/>
              </a:prstGeom>
              <a:blipFill>
                <a:blip r:embed="rId3"/>
                <a:stretch>
                  <a:fillRect l="-1299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642196" y="2565266"/>
                <a:ext cx="1630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 smtClean="0"/>
                  <a:t> </a:t>
                </a:r>
                <a:endParaRPr lang="fr-FR" sz="14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96" y="2565266"/>
                <a:ext cx="163077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996206" y="2121116"/>
            <a:ext cx="3285117" cy="2138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46276" y="1713298"/>
            <a:ext cx="0" cy="407818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7033966" y="1713298"/>
            <a:ext cx="0" cy="407818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000778" y="3241027"/>
            <a:ext cx="3285117" cy="2138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375" y="3981657"/>
            <a:ext cx="2266452" cy="1270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49783" y="4282239"/>
                <a:ext cx="2620651" cy="283026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fr-FR" sz="1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𝑝𝑟𝑖𝑚</m:t>
                          </m:r>
                        </m:sup>
                      </m:sSup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fr-FR" sz="1200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sup>
                      </m:sSup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783" y="4282239"/>
                <a:ext cx="2620651" cy="28302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996206" y="5517256"/>
            <a:ext cx="3285117" cy="21383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656083" y="2370113"/>
            <a:ext cx="2205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Déplacement imposé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042495" y="3480069"/>
            <a:ext cx="5027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Retrait du déplacement imposé et mise en place des agrafes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996206" y="5770380"/>
            <a:ext cx="328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Retrait des agrafes</a:t>
            </a:r>
            <a:endParaRPr lang="fr-FR" sz="1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1633904" y="4823467"/>
                <a:ext cx="1630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1400" dirty="0" smtClean="0"/>
                  <a:t>,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904" y="4823467"/>
                <a:ext cx="1630770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itre 1"/>
          <p:cNvSpPr>
            <a:spLocks noGrp="1"/>
          </p:cNvSpPr>
          <p:nvPr>
            <p:ph type="title"/>
          </p:nvPr>
        </p:nvSpPr>
        <p:spPr>
          <a:xfrm>
            <a:off x="1969368" y="-27384"/>
            <a:ext cx="6491064" cy="720080"/>
          </a:xfrm>
        </p:spPr>
        <p:txBody>
          <a:bodyPr anchor="ctr"/>
          <a:lstStyle/>
          <a:p>
            <a:r>
              <a:rPr lang="fr-FR" sz="2000" b="1" dirty="0" smtClean="0"/>
              <a:t>OPTIMISATION DU DISPOSITIF PAR SIMULATION</a:t>
            </a:r>
            <a:endParaRPr lang="fr-FR" sz="3600" b="1" dirty="0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467544" y="1057835"/>
            <a:ext cx="7704856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8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9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Description d’un cycle d’irradiation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5" grpId="0" animBg="1"/>
      <p:bldP spid="5" grpId="0" animBg="1"/>
      <p:bldP spid="8" grpId="0" animBg="1"/>
      <p:bldP spid="10" grpId="0" animBg="1"/>
      <p:bldP spid="12" grpId="0" animBg="1"/>
      <p:bldP spid="36" grpId="0"/>
      <p:bldP spid="37" grpId="0"/>
      <p:bldP spid="38" grpId="0"/>
      <p:bldP spid="39" grpId="0"/>
      <p:bldP spid="42" grpId="0"/>
      <p:bldP spid="26" grpId="0"/>
      <p:bldP spid="13" grpId="0" animBg="1"/>
      <p:bldP spid="40" grpId="0" animBg="1"/>
      <p:bldP spid="19" grpId="0" animBg="1"/>
      <p:bldP spid="46" grpId="0" animBg="1"/>
      <p:bldP spid="21" grpId="0"/>
      <p:bldP spid="48" grpId="0"/>
      <p:bldP spid="51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aphiqu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76930"/>
              </p:ext>
            </p:extLst>
          </p:nvPr>
        </p:nvGraphicFramePr>
        <p:xfrm>
          <a:off x="3812307" y="2128531"/>
          <a:ext cx="5331693" cy="336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ZoneTexte 75"/>
          <p:cNvSpPr txBox="1"/>
          <p:nvPr/>
        </p:nvSpPr>
        <p:spPr>
          <a:xfrm>
            <a:off x="1088984" y="2058754"/>
            <a:ext cx="11064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FLEXION</a:t>
            </a:r>
            <a:endParaRPr lang="fr-FR" sz="1600" dirty="0"/>
          </a:p>
        </p:txBody>
      </p:sp>
      <p:cxnSp>
        <p:nvCxnSpPr>
          <p:cNvPr id="77" name="Connecteur droit avec flèche 76"/>
          <p:cNvCxnSpPr>
            <a:stCxn id="76" idx="2"/>
            <a:endCxn id="78" idx="0"/>
          </p:cNvCxnSpPr>
          <p:nvPr/>
        </p:nvCxnSpPr>
        <p:spPr>
          <a:xfrm>
            <a:off x="1642196" y="2397308"/>
            <a:ext cx="0" cy="781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87548" y="3178665"/>
            <a:ext cx="13092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AGRAFAGE</a:t>
            </a:r>
            <a:endParaRPr lang="fr-FR" sz="1600" dirty="0"/>
          </a:p>
        </p:txBody>
      </p:sp>
      <p:cxnSp>
        <p:nvCxnSpPr>
          <p:cNvPr id="79" name="Connecteur droit avec flèche 78"/>
          <p:cNvCxnSpPr>
            <a:stCxn id="78" idx="2"/>
            <a:endCxn id="80" idx="0"/>
          </p:cNvCxnSpPr>
          <p:nvPr/>
        </p:nvCxnSpPr>
        <p:spPr>
          <a:xfrm flipH="1">
            <a:off x="1642195" y="3517219"/>
            <a:ext cx="1" cy="765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864955" y="4282239"/>
            <a:ext cx="15544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IRRADIATION</a:t>
            </a:r>
            <a:endParaRPr lang="fr-FR" sz="1600" dirty="0"/>
          </a:p>
        </p:txBody>
      </p:sp>
      <p:sp>
        <p:nvSpPr>
          <p:cNvPr id="81" name="ZoneTexte 80"/>
          <p:cNvSpPr txBox="1"/>
          <p:nvPr/>
        </p:nvSpPr>
        <p:spPr>
          <a:xfrm>
            <a:off x="661502" y="5431826"/>
            <a:ext cx="19522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DECHARGEMENT</a:t>
            </a:r>
            <a:endParaRPr lang="fr-FR" sz="1600" dirty="0"/>
          </a:p>
        </p:txBody>
      </p:sp>
      <p:cxnSp>
        <p:nvCxnSpPr>
          <p:cNvPr id="82" name="Connecteur droit avec flèche 81"/>
          <p:cNvCxnSpPr>
            <a:stCxn id="80" idx="2"/>
            <a:endCxn id="81" idx="0"/>
          </p:cNvCxnSpPr>
          <p:nvPr/>
        </p:nvCxnSpPr>
        <p:spPr>
          <a:xfrm flipH="1">
            <a:off x="1637624" y="4620793"/>
            <a:ext cx="4571" cy="811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2634319" y="2058754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TAB_FLEX</a:t>
            </a:r>
            <a:endParaRPr lang="fr-FR" sz="1600" dirty="0"/>
          </a:p>
        </p:txBody>
      </p:sp>
      <p:sp>
        <p:nvSpPr>
          <p:cNvPr id="84" name="ZoneTexte 83"/>
          <p:cNvSpPr txBox="1"/>
          <p:nvPr/>
        </p:nvSpPr>
        <p:spPr>
          <a:xfrm>
            <a:off x="2638891" y="3178665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TAB_AGRA</a:t>
            </a:r>
            <a:endParaRPr lang="fr-FR" sz="1600" dirty="0"/>
          </a:p>
        </p:txBody>
      </p:sp>
      <p:sp>
        <p:nvSpPr>
          <p:cNvPr id="85" name="ZoneTexte 84"/>
          <p:cNvSpPr txBox="1"/>
          <p:nvPr/>
        </p:nvSpPr>
        <p:spPr>
          <a:xfrm>
            <a:off x="2618317" y="4282239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TAB_IRRA</a:t>
            </a:r>
            <a:endParaRPr lang="fr-FR" sz="1600" dirty="0"/>
          </a:p>
        </p:txBody>
      </p:sp>
      <p:sp>
        <p:nvSpPr>
          <p:cNvPr id="86" name="ZoneTexte 85"/>
          <p:cNvSpPr txBox="1"/>
          <p:nvPr/>
        </p:nvSpPr>
        <p:spPr>
          <a:xfrm>
            <a:off x="2634319" y="5431826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TAB_DECH</a:t>
            </a:r>
            <a:endParaRPr lang="fr-FR" sz="1600" dirty="0"/>
          </a:p>
        </p:txBody>
      </p:sp>
      <p:cxnSp>
        <p:nvCxnSpPr>
          <p:cNvPr id="87" name="Connecteur droit avec flèche 86"/>
          <p:cNvCxnSpPr/>
          <p:nvPr/>
        </p:nvCxnSpPr>
        <p:spPr>
          <a:xfrm>
            <a:off x="1642195" y="3971688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/>
              <p:cNvSpPr txBox="1"/>
              <p:nvPr/>
            </p:nvSpPr>
            <p:spPr>
              <a:xfrm>
                <a:off x="2419435" y="3817799"/>
                <a:ext cx="1408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Mesure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𝐼𝑀𝑃</m:t>
                        </m:r>
                      </m:sub>
                    </m:sSub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88" name="ZoneTexte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35" y="3817799"/>
                <a:ext cx="1408176" cy="307777"/>
              </a:xfrm>
              <a:prstGeom prst="rect">
                <a:avLst/>
              </a:prstGeom>
              <a:blipFill>
                <a:blip r:embed="rId4"/>
                <a:stretch>
                  <a:fillRect l="-1299"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Connecteur droit avec flèche 88"/>
          <p:cNvCxnSpPr/>
          <p:nvPr/>
        </p:nvCxnSpPr>
        <p:spPr>
          <a:xfrm>
            <a:off x="1633904" y="6006228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ZoneTexte 89"/>
              <p:cNvSpPr txBox="1"/>
              <p:nvPr/>
            </p:nvSpPr>
            <p:spPr>
              <a:xfrm>
                <a:off x="2411144" y="5852338"/>
                <a:ext cx="1408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Mesure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𝑅𝐸𝑆</m:t>
                        </m:r>
                      </m:sub>
                    </m:sSub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90" name="ZoneText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144" y="5852338"/>
                <a:ext cx="1408176" cy="307777"/>
              </a:xfrm>
              <a:prstGeom prst="rect">
                <a:avLst/>
              </a:prstGeom>
              <a:blipFill>
                <a:blip r:embed="rId5"/>
                <a:stretch>
                  <a:fillRect l="-1299"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ZoneTexte 90"/>
              <p:cNvSpPr txBox="1"/>
              <p:nvPr/>
            </p:nvSpPr>
            <p:spPr>
              <a:xfrm>
                <a:off x="1642196" y="2565266"/>
                <a:ext cx="1630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 smtClean="0"/>
                  <a:t> </a:t>
                </a:r>
                <a:endParaRPr lang="fr-FR" sz="1400" dirty="0"/>
              </a:p>
            </p:txBody>
          </p:sp>
        </mc:Choice>
        <mc:Fallback xmlns="">
          <p:sp>
            <p:nvSpPr>
              <p:cNvPr id="91" name="ZoneText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96" y="2565266"/>
                <a:ext cx="1630770" cy="307777"/>
              </a:xfrm>
              <a:prstGeom prst="rect">
                <a:avLst/>
              </a:prstGeom>
              <a:blipFill>
                <a:blip r:embed="rId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Connecteur droit 91"/>
          <p:cNvCxnSpPr/>
          <p:nvPr/>
        </p:nvCxnSpPr>
        <p:spPr>
          <a:xfrm>
            <a:off x="1637624" y="5770380"/>
            <a:ext cx="4571" cy="2358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ZoneTexte 92"/>
              <p:cNvSpPr txBox="1"/>
              <p:nvPr/>
            </p:nvSpPr>
            <p:spPr>
              <a:xfrm>
                <a:off x="1633904" y="4823467"/>
                <a:ext cx="1630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1400" dirty="0" smtClean="0"/>
                  <a:t>,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904" y="4823467"/>
                <a:ext cx="1630770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Espace réservé du contenu 2"/>
          <p:cNvSpPr txBox="1">
            <a:spLocks/>
          </p:cNvSpPr>
          <p:nvPr/>
        </p:nvSpPr>
        <p:spPr>
          <a:xfrm>
            <a:off x="467544" y="1057835"/>
            <a:ext cx="7704856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8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9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Description d’un cycle d’irradiation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5" name="Titre 1"/>
          <p:cNvSpPr>
            <a:spLocks noGrp="1"/>
          </p:cNvSpPr>
          <p:nvPr>
            <p:ph type="title"/>
          </p:nvPr>
        </p:nvSpPr>
        <p:spPr>
          <a:xfrm>
            <a:off x="1969368" y="-27384"/>
            <a:ext cx="6491064" cy="720080"/>
          </a:xfrm>
        </p:spPr>
        <p:txBody>
          <a:bodyPr anchor="ctr"/>
          <a:lstStyle/>
          <a:p>
            <a:r>
              <a:rPr lang="fr-FR" sz="2000" b="1" dirty="0" smtClean="0"/>
              <a:t>OPTIMISATION DU DISPOSITIF PAR SIMULATION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0068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81"/>
          <p:cNvSpPr txBox="1"/>
          <p:nvPr/>
        </p:nvSpPr>
        <p:spPr>
          <a:xfrm>
            <a:off x="1088984" y="2058754"/>
            <a:ext cx="11064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FLEXION</a:t>
            </a:r>
            <a:endParaRPr lang="fr-FR" sz="1600" dirty="0"/>
          </a:p>
        </p:txBody>
      </p:sp>
      <p:cxnSp>
        <p:nvCxnSpPr>
          <p:cNvPr id="83" name="Connecteur droit avec flèche 82"/>
          <p:cNvCxnSpPr>
            <a:stCxn id="82" idx="2"/>
            <a:endCxn id="84" idx="0"/>
          </p:cNvCxnSpPr>
          <p:nvPr/>
        </p:nvCxnSpPr>
        <p:spPr>
          <a:xfrm>
            <a:off x="1642196" y="2397308"/>
            <a:ext cx="0" cy="781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987548" y="3178665"/>
            <a:ext cx="13092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AGRAFAGE</a:t>
            </a:r>
            <a:endParaRPr lang="fr-FR" sz="1600" dirty="0"/>
          </a:p>
        </p:txBody>
      </p:sp>
      <p:cxnSp>
        <p:nvCxnSpPr>
          <p:cNvPr id="85" name="Connecteur droit avec flèche 84"/>
          <p:cNvCxnSpPr>
            <a:stCxn id="84" idx="2"/>
            <a:endCxn id="86" idx="0"/>
          </p:cNvCxnSpPr>
          <p:nvPr/>
        </p:nvCxnSpPr>
        <p:spPr>
          <a:xfrm flipH="1">
            <a:off x="1642195" y="3517219"/>
            <a:ext cx="1" cy="765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864955" y="4282239"/>
            <a:ext cx="15544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IRRADIATION</a:t>
            </a:r>
            <a:endParaRPr lang="fr-FR" sz="1600" dirty="0"/>
          </a:p>
        </p:txBody>
      </p:sp>
      <p:sp>
        <p:nvSpPr>
          <p:cNvPr id="87" name="ZoneTexte 86"/>
          <p:cNvSpPr txBox="1"/>
          <p:nvPr/>
        </p:nvSpPr>
        <p:spPr>
          <a:xfrm>
            <a:off x="661502" y="5431826"/>
            <a:ext cx="19522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DECHARGEMENT</a:t>
            </a:r>
            <a:endParaRPr lang="fr-FR" sz="1600" dirty="0"/>
          </a:p>
        </p:txBody>
      </p:sp>
      <p:cxnSp>
        <p:nvCxnSpPr>
          <p:cNvPr id="88" name="Connecteur droit avec flèche 87"/>
          <p:cNvCxnSpPr>
            <a:stCxn id="86" idx="2"/>
            <a:endCxn id="87" idx="0"/>
          </p:cNvCxnSpPr>
          <p:nvPr/>
        </p:nvCxnSpPr>
        <p:spPr>
          <a:xfrm flipH="1">
            <a:off x="1637624" y="4620793"/>
            <a:ext cx="4571" cy="811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2634319" y="2058754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TAB_FLEX</a:t>
            </a:r>
            <a:endParaRPr lang="fr-FR" sz="1600" dirty="0"/>
          </a:p>
        </p:txBody>
      </p:sp>
      <p:sp>
        <p:nvSpPr>
          <p:cNvPr id="90" name="ZoneTexte 89"/>
          <p:cNvSpPr txBox="1"/>
          <p:nvPr/>
        </p:nvSpPr>
        <p:spPr>
          <a:xfrm>
            <a:off x="2638891" y="3178665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TAB_AGRA</a:t>
            </a:r>
            <a:endParaRPr lang="fr-FR" sz="1600" dirty="0"/>
          </a:p>
        </p:txBody>
      </p:sp>
      <p:sp>
        <p:nvSpPr>
          <p:cNvPr id="91" name="ZoneTexte 90"/>
          <p:cNvSpPr txBox="1"/>
          <p:nvPr/>
        </p:nvSpPr>
        <p:spPr>
          <a:xfrm>
            <a:off x="2618317" y="4282239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TAB_IRRA</a:t>
            </a:r>
            <a:endParaRPr lang="fr-FR" sz="1600" dirty="0"/>
          </a:p>
        </p:txBody>
      </p:sp>
      <p:sp>
        <p:nvSpPr>
          <p:cNvPr id="92" name="ZoneTexte 91"/>
          <p:cNvSpPr txBox="1"/>
          <p:nvPr/>
        </p:nvSpPr>
        <p:spPr>
          <a:xfrm>
            <a:off x="2634319" y="5431826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TAB_DECH</a:t>
            </a:r>
            <a:endParaRPr lang="fr-FR" sz="1600" dirty="0"/>
          </a:p>
        </p:txBody>
      </p:sp>
      <p:cxnSp>
        <p:nvCxnSpPr>
          <p:cNvPr id="93" name="Connecteur droit avec flèche 92"/>
          <p:cNvCxnSpPr/>
          <p:nvPr/>
        </p:nvCxnSpPr>
        <p:spPr>
          <a:xfrm>
            <a:off x="1642195" y="3971688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2419435" y="3817659"/>
                <a:ext cx="1408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Mesure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𝐼𝑀𝑃</m:t>
                        </m:r>
                      </m:sub>
                    </m:sSub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35" y="3817659"/>
                <a:ext cx="1408176" cy="307777"/>
              </a:xfrm>
              <a:prstGeom prst="rect">
                <a:avLst/>
              </a:prstGeom>
              <a:blipFill>
                <a:blip r:embed="rId3"/>
                <a:stretch>
                  <a:fillRect l="-1299"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Connecteur droit avec flèche 94"/>
          <p:cNvCxnSpPr/>
          <p:nvPr/>
        </p:nvCxnSpPr>
        <p:spPr>
          <a:xfrm>
            <a:off x="1633904" y="6006228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/>
              <p:cNvSpPr txBox="1"/>
              <p:nvPr/>
            </p:nvSpPr>
            <p:spPr>
              <a:xfrm>
                <a:off x="2411144" y="5852338"/>
                <a:ext cx="1408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Mesure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𝑅𝐸𝑆</m:t>
                        </m:r>
                      </m:sub>
                    </m:sSub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96" name="ZoneText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144" y="5852338"/>
                <a:ext cx="1408176" cy="307777"/>
              </a:xfrm>
              <a:prstGeom prst="rect">
                <a:avLst/>
              </a:prstGeom>
              <a:blipFill>
                <a:blip r:embed="rId4"/>
                <a:stretch>
                  <a:fillRect l="-1299"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ZoneTexte 96"/>
              <p:cNvSpPr txBox="1"/>
              <p:nvPr/>
            </p:nvSpPr>
            <p:spPr>
              <a:xfrm>
                <a:off x="1642196" y="2565266"/>
                <a:ext cx="1630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 smtClean="0"/>
                  <a:t> </a:t>
                </a:r>
                <a:endParaRPr lang="fr-FR" sz="1400" dirty="0"/>
              </a:p>
            </p:txBody>
          </p:sp>
        </mc:Choice>
        <mc:Fallback xmlns="">
          <p:sp>
            <p:nvSpPr>
              <p:cNvPr id="97" name="ZoneText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96" y="2565266"/>
                <a:ext cx="1630770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Connecteur droit 97"/>
          <p:cNvCxnSpPr/>
          <p:nvPr/>
        </p:nvCxnSpPr>
        <p:spPr>
          <a:xfrm>
            <a:off x="1637624" y="5770380"/>
            <a:ext cx="4571" cy="38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/>
              <p:cNvSpPr txBox="1"/>
              <p:nvPr/>
            </p:nvSpPr>
            <p:spPr>
              <a:xfrm>
                <a:off x="1633904" y="4823467"/>
                <a:ext cx="1630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1400" dirty="0" smtClean="0"/>
                  <a:t>,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99" name="ZoneText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904" y="4823467"/>
                <a:ext cx="1630770" cy="307777"/>
              </a:xfrm>
              <a:prstGeom prst="rect">
                <a:avLst/>
              </a:prstGeom>
              <a:blipFill>
                <a:blip r:embed="rId6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 flipH="1">
            <a:off x="395926" y="6160115"/>
            <a:ext cx="1237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05353" y="1857080"/>
            <a:ext cx="0" cy="4303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95926" y="1847654"/>
            <a:ext cx="12462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82" idx="0"/>
          </p:cNvCxnSpPr>
          <p:nvPr/>
        </p:nvCxnSpPr>
        <p:spPr>
          <a:xfrm>
            <a:off x="1642195" y="1857080"/>
            <a:ext cx="1" cy="20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0" name="Graphiqu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64201"/>
              </p:ext>
            </p:extLst>
          </p:nvPr>
        </p:nvGraphicFramePr>
        <p:xfrm>
          <a:off x="3812307" y="2128531"/>
          <a:ext cx="5331693" cy="336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1" name="ZoneTexte 100"/>
          <p:cNvSpPr txBox="1"/>
          <p:nvPr/>
        </p:nvSpPr>
        <p:spPr>
          <a:xfrm>
            <a:off x="593889" y="6160115"/>
            <a:ext cx="1150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</a:t>
            </a:r>
            <a:r>
              <a:rPr lang="fr-FR" sz="1200" dirty="0" smtClean="0"/>
              <a:t> = i + 1</a:t>
            </a:r>
            <a:endParaRPr lang="fr-FR" sz="1200" dirty="0"/>
          </a:p>
        </p:txBody>
      </p:sp>
      <p:sp>
        <p:nvSpPr>
          <p:cNvPr id="102" name="Espace réservé du contenu 2"/>
          <p:cNvSpPr txBox="1">
            <a:spLocks/>
          </p:cNvSpPr>
          <p:nvPr/>
        </p:nvSpPr>
        <p:spPr>
          <a:xfrm>
            <a:off x="467544" y="1057835"/>
            <a:ext cx="7704856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8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9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Description d’un cycle d’irradiation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3" name="Titre 1"/>
          <p:cNvSpPr>
            <a:spLocks noGrp="1"/>
          </p:cNvSpPr>
          <p:nvPr>
            <p:ph type="title"/>
          </p:nvPr>
        </p:nvSpPr>
        <p:spPr>
          <a:xfrm>
            <a:off x="1969368" y="-27384"/>
            <a:ext cx="6491064" cy="720080"/>
          </a:xfrm>
        </p:spPr>
        <p:txBody>
          <a:bodyPr anchor="ctr"/>
          <a:lstStyle/>
          <a:p>
            <a:r>
              <a:rPr lang="fr-FR" sz="2000" b="1" dirty="0" smtClean="0"/>
              <a:t>OPTIMISATION DU DISPOSITIF PAR SIMULATION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9178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51437" r="6013" b="8621"/>
          <a:stretch/>
        </p:blipFill>
        <p:spPr>
          <a:xfrm>
            <a:off x="581546" y="4522202"/>
            <a:ext cx="5062835" cy="1750582"/>
          </a:xfrm>
          <a:prstGeom prst="rect">
            <a:avLst/>
          </a:prstGeom>
        </p:spPr>
      </p:pic>
      <p:graphicFrame>
        <p:nvGraphicFramePr>
          <p:cNvPr id="48" name="Graphique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364722"/>
              </p:ext>
            </p:extLst>
          </p:nvPr>
        </p:nvGraphicFramePr>
        <p:xfrm>
          <a:off x="3872213" y="3907241"/>
          <a:ext cx="5184470" cy="2671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7704856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7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de la mise en flexion (Cas de référence)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2" y="1899702"/>
            <a:ext cx="3048425" cy="151468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7544" y="1525719"/>
            <a:ext cx="48554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Flexion du tube seul sous Cast3M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Conditions aux limites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Blocage d’une ligne de l’épaisseur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Chargement sur un arc de cercle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43211" y="4999570"/>
            <a:ext cx="3229002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Δσ</a:t>
            </a:r>
            <a:r>
              <a:rPr lang="fr-FR" dirty="0" smtClean="0"/>
              <a:t> ≈ 0,4 MPa ≈ 0,5% d’erreur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8" b="13078"/>
          <a:stretch/>
        </p:blipFill>
        <p:spPr>
          <a:xfrm>
            <a:off x="6201316" y="4901282"/>
            <a:ext cx="2318451" cy="128248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67544" y="4215766"/>
            <a:ext cx="3420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Comparaison avec le cas théorique</a:t>
            </a:r>
            <a:endParaRPr lang="fr-FR" sz="1600" dirty="0"/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7552944" y="6016752"/>
            <a:ext cx="18288" cy="89294"/>
          </a:xfrm>
          <a:prstGeom prst="line">
            <a:avLst/>
          </a:prstGeom>
          <a:ln w="28575">
            <a:solidFill>
              <a:srgbClr val="FF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7360541" y="5843016"/>
            <a:ext cx="384427" cy="4297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5323008" y="5864325"/>
            <a:ext cx="245348" cy="2661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>
            <a:stCxn id="36" idx="2"/>
            <a:endCxn id="37" idx="6"/>
          </p:cNvCxnSpPr>
          <p:nvPr/>
        </p:nvCxnSpPr>
        <p:spPr>
          <a:xfrm flipH="1" flipV="1">
            <a:off x="5568356" y="5997397"/>
            <a:ext cx="1792185" cy="605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2087532">
            <a:off x="2391808" y="5153838"/>
            <a:ext cx="283733" cy="507267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1662328" y="5827154"/>
            <a:ext cx="313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CAS DE REFERENCE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50" name="Flèche droite 49"/>
          <p:cNvSpPr/>
          <p:nvPr/>
        </p:nvSpPr>
        <p:spPr>
          <a:xfrm>
            <a:off x="643211" y="5891275"/>
            <a:ext cx="986352" cy="21031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31"/>
          <a:stretch/>
        </p:blipFill>
        <p:spPr bwMode="auto">
          <a:xfrm>
            <a:off x="4012518" y="3414388"/>
            <a:ext cx="5131481" cy="5640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cteur droit 4"/>
          <p:cNvCxnSpPr/>
          <p:nvPr/>
        </p:nvCxnSpPr>
        <p:spPr>
          <a:xfrm flipV="1">
            <a:off x="4517136" y="3630168"/>
            <a:ext cx="4250346" cy="91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517136" y="3712464"/>
            <a:ext cx="4250346" cy="9144"/>
          </a:xfrm>
          <a:prstGeom prst="line">
            <a:avLst/>
          </a:prstGeom>
          <a:ln w="28575">
            <a:solidFill>
              <a:srgbClr val="FF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1"/>
          <a:srcRect l="15877" t="9257" r="12122" b="11504"/>
          <a:stretch/>
        </p:blipFill>
        <p:spPr>
          <a:xfrm>
            <a:off x="4495042" y="3146788"/>
            <a:ext cx="493777" cy="475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15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22"/>
    </mc:Choice>
    <mc:Fallback xmlns="">
      <p:transition spd="slow" advTm="56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 uiExpand="1">
        <p:bldSub>
          <a:bldChart bld="series"/>
        </p:bldSub>
      </p:bldGraphic>
      <p:bldP spid="14" grpId="0" animBg="1"/>
      <p:bldP spid="20" grpId="0"/>
      <p:bldP spid="36" grpId="0" animBg="1"/>
      <p:bldP spid="36" grpId="1" animBg="1"/>
      <p:bldP spid="37" grpId="0" animBg="1"/>
      <p:bldP spid="37" grpId="1" animBg="1"/>
      <p:bldP spid="45" grpId="0" animBg="1"/>
      <p:bldP spid="45" grpId="1" animBg="1"/>
      <p:bldP spid="49" grpId="0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4" y="4671656"/>
            <a:ext cx="3451225" cy="2121442"/>
          </a:xfrm>
          <a:prstGeom prst="rect">
            <a:avLst/>
          </a:prstGeom>
        </p:spPr>
      </p:pic>
      <p:pic>
        <p:nvPicPr>
          <p:cNvPr id="23" name="Image 22" descr="C:\Users\PL256668\Documents\PartagesLinux\montage agrafe\CAS_CONTACT_UNI\Cast3M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97" y="2936253"/>
            <a:ext cx="1378590" cy="106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353" y="4959574"/>
            <a:ext cx="2970669" cy="15456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384" y="3498789"/>
            <a:ext cx="2097042" cy="1300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8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9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de la mise en flexion</a:t>
            </a:r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7544" y="1525719"/>
            <a:ext cx="725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Flexion du tube via </a:t>
            </a:r>
            <a:r>
              <a:rPr lang="fr-FR" u="sng" dirty="0" smtClean="0"/>
              <a:t>le dispositif complet sous Cast3M</a:t>
            </a:r>
            <a:endParaRPr lang="fr-FR" u="sng" dirty="0"/>
          </a:p>
        </p:txBody>
      </p:sp>
      <p:sp>
        <p:nvSpPr>
          <p:cNvPr id="20" name="ZoneTexte 19"/>
          <p:cNvSpPr txBox="1"/>
          <p:nvPr/>
        </p:nvSpPr>
        <p:spPr>
          <a:xfrm>
            <a:off x="467544" y="2022289"/>
            <a:ext cx="30723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Modèle </a:t>
            </a:r>
            <a:r>
              <a:rPr lang="fr-FR" sz="1600" dirty="0"/>
              <a:t>de contact </a:t>
            </a:r>
            <a:r>
              <a:rPr lang="fr-FR" sz="1600" dirty="0" smtClean="0"/>
              <a:t>unilatéral </a:t>
            </a:r>
            <a:r>
              <a:rPr lang="fr-FR" sz="1600" dirty="0"/>
              <a:t>entre les pièces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Chargement sur la surface supérieure de la pièce verte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Blocage de la surface inférieure du bâti selon l’axe de chargement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Nœud commun entre le tube et l’anneau</a:t>
            </a:r>
          </a:p>
          <a:p>
            <a:endParaRPr lang="fr-FR" sz="1600" dirty="0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5504688" y="5168991"/>
            <a:ext cx="578892" cy="353985"/>
          </a:xfrm>
          <a:prstGeom prst="line">
            <a:avLst/>
          </a:prstGeom>
          <a:ln w="19050">
            <a:solidFill>
              <a:srgbClr val="FF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918769" y="2127553"/>
            <a:ext cx="5124648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/>
              <a:t>Simulation n°2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Tube guide : Zr M5 , modèle élastoplastique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Autres pièces : alliage 718, modèle élastoplastique</a:t>
            </a:r>
            <a:endParaRPr lang="fr-FR" sz="1600" dirty="0"/>
          </a:p>
        </p:txBody>
      </p:sp>
      <p:sp>
        <p:nvSpPr>
          <p:cNvPr id="11" name="Ellipse 10"/>
          <p:cNvSpPr/>
          <p:nvPr/>
        </p:nvSpPr>
        <p:spPr>
          <a:xfrm>
            <a:off x="4626864" y="3291840"/>
            <a:ext cx="192024" cy="20694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796359" y="3118104"/>
            <a:ext cx="68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Nœud commun</a:t>
            </a:r>
            <a:endParaRPr lang="fr-FR" sz="1000" dirty="0"/>
          </a:p>
        </p:txBody>
      </p:sp>
      <p:sp>
        <p:nvSpPr>
          <p:cNvPr id="26" name="Ellipse 25"/>
          <p:cNvSpPr/>
          <p:nvPr/>
        </p:nvSpPr>
        <p:spPr>
          <a:xfrm>
            <a:off x="5460862" y="4255892"/>
            <a:ext cx="192024" cy="206949"/>
          </a:xfrm>
          <a:prstGeom prst="ellipse">
            <a:avLst/>
          </a:prstGeom>
          <a:noFill/>
          <a:ln w="19050">
            <a:solidFill>
              <a:srgbClr val="FF0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endCxn id="26" idx="1"/>
          </p:cNvCxnSpPr>
          <p:nvPr/>
        </p:nvCxnSpPr>
        <p:spPr>
          <a:xfrm>
            <a:off x="5214900" y="4072124"/>
            <a:ext cx="274083" cy="214075"/>
          </a:xfrm>
          <a:prstGeom prst="line">
            <a:avLst/>
          </a:prstGeom>
          <a:ln w="19050">
            <a:solidFill>
              <a:srgbClr val="FF0C0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8085528" y="4330999"/>
            <a:ext cx="374904" cy="1014984"/>
          </a:xfrm>
          <a:prstGeom prst="line">
            <a:avLst/>
          </a:prstGeom>
          <a:ln w="19050">
            <a:solidFill>
              <a:srgbClr val="FF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C:\Users\PL256668\Documents\Note technique\Images\maillage.jpg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950" b="89345" l="7129" r="93164">
                        <a14:foregroundMark x1="56934" y1="69576" x2="56934" y2="69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41310" r="6850" b="10410"/>
          <a:stretch/>
        </p:blipFill>
        <p:spPr bwMode="auto">
          <a:xfrm>
            <a:off x="5214900" y="4072124"/>
            <a:ext cx="3995928" cy="2363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0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7"/>
    </mc:Choice>
    <mc:Fallback xmlns="">
      <p:transition spd="slow" advTm="63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88" y="1895051"/>
            <a:ext cx="5239512" cy="679204"/>
          </a:xfrm>
          <a:prstGeom prst="rect">
            <a:avLst/>
          </a:prstGeom>
        </p:spPr>
      </p:pic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307111"/>
              </p:ext>
            </p:extLst>
          </p:nvPr>
        </p:nvGraphicFramePr>
        <p:xfrm>
          <a:off x="3719131" y="2432245"/>
          <a:ext cx="5321174" cy="232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aphique 23"/>
          <p:cNvGraphicFramePr/>
          <p:nvPr>
            <p:extLst>
              <p:ext uri="{D42A27DB-BD31-4B8C-83A1-F6EECF244321}">
                <p14:modId xmlns:p14="http://schemas.microsoft.com/office/powerpoint/2010/main" val="1439437515"/>
              </p:ext>
            </p:extLst>
          </p:nvPr>
        </p:nvGraphicFramePr>
        <p:xfrm>
          <a:off x="3754800" y="4629378"/>
          <a:ext cx="5389200" cy="222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7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8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de la mise en flexion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7544" y="1525719"/>
            <a:ext cx="725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Flexion du tube via </a:t>
            </a:r>
            <a:r>
              <a:rPr lang="fr-FR" u="sng" dirty="0" smtClean="0"/>
              <a:t>le dispositif complet sous Cast3M</a:t>
            </a:r>
            <a:endParaRPr lang="fr-FR" u="sng" dirty="0"/>
          </a:p>
        </p:txBody>
      </p:sp>
      <p:sp>
        <p:nvSpPr>
          <p:cNvPr id="15" name="Flèche droite 14"/>
          <p:cNvSpPr/>
          <p:nvPr/>
        </p:nvSpPr>
        <p:spPr>
          <a:xfrm>
            <a:off x="467544" y="2355427"/>
            <a:ext cx="629736" cy="23780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28684" y="2058832"/>
            <a:ext cx="287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Contraintes de flexion correspondant au profil de référence</a:t>
            </a:r>
            <a:endParaRPr lang="fr-FR" sz="1600" dirty="0"/>
          </a:p>
        </p:txBody>
      </p:sp>
      <p:sp>
        <p:nvSpPr>
          <p:cNvPr id="26" name="Flèche droite 25"/>
          <p:cNvSpPr/>
          <p:nvPr/>
        </p:nvSpPr>
        <p:spPr>
          <a:xfrm>
            <a:off x="467544" y="3201197"/>
            <a:ext cx="629736" cy="23780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128684" y="3158734"/>
            <a:ext cx="2775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Cependant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Localisation de contrainte à l’extrémité du tube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Légère perte de flèche et de </a:t>
            </a:r>
            <a:r>
              <a:rPr lang="fr-FR" sz="1600" dirty="0" smtClean="0"/>
              <a:t>contrainte lors de l’agrafage</a:t>
            </a:r>
            <a:endParaRPr lang="fr-FR" sz="16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4" y="4671656"/>
            <a:ext cx="3451225" cy="212144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251490" y="3062634"/>
            <a:ext cx="518474" cy="1132293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5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/>
        </p:bldSub>
      </p:bldGraphic>
      <p:bldGraphic spid="24" grpId="0" uiExpand="1">
        <p:bldSub>
          <a:bldChart bld="series"/>
        </p:bldSub>
      </p:bldGraphic>
      <p:bldP spid="15" grpId="0" animBg="1"/>
      <p:bldP spid="5" grpId="0"/>
      <p:bldP spid="26" grpId="0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88" y="1895051"/>
            <a:ext cx="5239512" cy="679204"/>
          </a:xfrm>
          <a:prstGeom prst="rect">
            <a:avLst/>
          </a:prstGeom>
        </p:spPr>
      </p:pic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896026"/>
              </p:ext>
            </p:extLst>
          </p:nvPr>
        </p:nvGraphicFramePr>
        <p:xfrm>
          <a:off x="3719131" y="2432245"/>
          <a:ext cx="5321174" cy="232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aphique 23"/>
          <p:cNvGraphicFramePr/>
          <p:nvPr>
            <p:extLst>
              <p:ext uri="{D42A27DB-BD31-4B8C-83A1-F6EECF244321}">
                <p14:modId xmlns:p14="http://schemas.microsoft.com/office/powerpoint/2010/main" val="1439437515"/>
              </p:ext>
            </p:extLst>
          </p:nvPr>
        </p:nvGraphicFramePr>
        <p:xfrm>
          <a:off x="3754800" y="4629378"/>
          <a:ext cx="5389200" cy="222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7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8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de la mise en flexion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7544" y="1525719"/>
            <a:ext cx="725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Flexion du tube via </a:t>
            </a:r>
            <a:r>
              <a:rPr lang="fr-FR" u="sng" dirty="0" smtClean="0"/>
              <a:t>le dispositif complet sous Cast3M</a:t>
            </a:r>
            <a:endParaRPr lang="fr-FR" u="sng" dirty="0"/>
          </a:p>
        </p:txBody>
      </p:sp>
      <p:sp>
        <p:nvSpPr>
          <p:cNvPr id="15" name="Flèche droite 14"/>
          <p:cNvSpPr/>
          <p:nvPr/>
        </p:nvSpPr>
        <p:spPr>
          <a:xfrm>
            <a:off x="467544" y="2355427"/>
            <a:ext cx="629736" cy="23780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28684" y="2058832"/>
            <a:ext cx="287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Contraintes de flexion correspondant au profil de référence</a:t>
            </a:r>
            <a:endParaRPr lang="fr-FR" sz="1600" dirty="0"/>
          </a:p>
        </p:txBody>
      </p:sp>
      <p:sp>
        <p:nvSpPr>
          <p:cNvPr id="26" name="Flèche droite 25"/>
          <p:cNvSpPr/>
          <p:nvPr/>
        </p:nvSpPr>
        <p:spPr>
          <a:xfrm>
            <a:off x="467544" y="3201197"/>
            <a:ext cx="629736" cy="23780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128684" y="3158734"/>
            <a:ext cx="2775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Cependant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Localisation de contrainte à l’extrémité du tube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Légère perte de flèche et de </a:t>
            </a:r>
            <a:r>
              <a:rPr lang="fr-FR" sz="1600" dirty="0" smtClean="0"/>
              <a:t>contrainte lors de l’agrafage</a:t>
            </a:r>
            <a:endParaRPr lang="fr-FR" sz="16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4" y="4671656"/>
            <a:ext cx="3451225" cy="2121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0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70634" y="1348049"/>
            <a:ext cx="5364496" cy="489434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I. Contexte de l’étude</a:t>
            </a:r>
            <a:r>
              <a:rPr lang="fr-FR" sz="2400" b="1" dirty="0" smtClean="0">
                <a:solidFill>
                  <a:srgbClr val="A6A6A6"/>
                </a:solidFill>
              </a:rPr>
              <a:t/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/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>II. Conception et modélisation du dispositif </a:t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/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>III. </a:t>
            </a:r>
            <a:r>
              <a:rPr lang="fr-FR" sz="2400" b="1" dirty="0" smtClean="0">
                <a:solidFill>
                  <a:schemeClr val="bg1">
                    <a:lumMod val="65000"/>
                  </a:schemeClr>
                </a:solidFill>
              </a:rPr>
              <a:t>Qualification du dispositif par Cast3M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783105" y="0"/>
            <a:ext cx="4939554" cy="98611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dirty="0" smtClean="0"/>
              <a:t>Conception et simulation d’un dispositif de relaxation sous flux d’un tube guide en flexion 4 points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65F2A2-CECF-40D6-A6A1-C6A29AD3C15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Alexandre VACHERON - Soutenance de stage - 20/09/12 - Page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1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"/>
    </mc:Choice>
    <mc:Fallback xmlns="">
      <p:transition spd="slow" advTm="306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de l’essai de relaxation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67543" y="1704166"/>
                <a:ext cx="3227763" cy="3492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3 cycles courts (3 jours)</a:t>
                </a:r>
                <a:endParaRPr lang="fr-F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5 cycles longs (20 jours)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T = 315°C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φ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1.10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1600" dirty="0" smtClean="0"/>
              </a:p>
              <a:p>
                <a:endParaRPr lang="fr-F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𝑅𝐸𝑆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𝐼𝑀𝑃</m:t>
                            </m:r>
                          </m:sub>
                        </m:sSub>
                      </m:den>
                    </m:f>
                  </m:oMath>
                </a14:m>
                <a:endParaRPr lang="fr-FR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Comparaison avec Reflet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600" dirty="0"/>
              </a:p>
              <a:p>
                <a:endParaRPr lang="fr-FR" sz="16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704166"/>
                <a:ext cx="3227763" cy="3492687"/>
              </a:xfrm>
              <a:prstGeom prst="rect">
                <a:avLst/>
              </a:prstGeom>
              <a:blipFill>
                <a:blip r:embed="rId6"/>
                <a:stretch>
                  <a:fillRect l="-756" t="-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Graphiqu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16797"/>
              </p:ext>
            </p:extLst>
          </p:nvPr>
        </p:nvGraphicFramePr>
        <p:xfrm>
          <a:off x="3601039" y="1609344"/>
          <a:ext cx="5542961" cy="340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203036" y="5623449"/>
            <a:ext cx="673792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Etape suivante : Comparaison avec les données expérimentales</a:t>
            </a:r>
            <a:endParaRPr lang="fr-FR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5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725" y="3752926"/>
            <a:ext cx="2038350" cy="12382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thermique : influence de l’échauffement </a:t>
            </a:r>
            <a:r>
              <a:rPr lang="el-GR" dirty="0" smtClean="0"/>
              <a:t>γ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453462" y="1609344"/>
            <a:ext cx="2195830" cy="219583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520137" y="1676019"/>
            <a:ext cx="2051685" cy="2051685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558237" y="1714119"/>
            <a:ext cx="1979930" cy="1979930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796362" y="1952244"/>
            <a:ext cx="1511935" cy="1511935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863037" y="2018919"/>
            <a:ext cx="1367790" cy="136779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Zone de texte 64"/>
          <p:cNvSpPr txBox="1"/>
          <p:nvPr/>
        </p:nvSpPr>
        <p:spPr>
          <a:xfrm>
            <a:off x="6282137" y="2438019"/>
            <a:ext cx="539750" cy="5397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292327" y="2977769"/>
            <a:ext cx="636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NaK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7543" y="1499384"/>
            <a:ext cx="44494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Modélisation du MICA sur SALOME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Dispositif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B050"/>
                </a:solidFill>
              </a:rPr>
              <a:t>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A6A6A6"/>
                </a:solidFill>
              </a:rPr>
              <a:t>Couche interne (acier inox)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4"/>
                </a:solidFill>
              </a:rPr>
              <a:t>Chauffants (aluminium)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FFC000"/>
                </a:solidFill>
              </a:rPr>
              <a:t>Isolant (hélium)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A6A6A6"/>
                </a:solidFill>
              </a:rPr>
              <a:t>Couche externe (acier inox)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400" dirty="0"/>
          </a:p>
        </p:txBody>
      </p:sp>
      <p:sp>
        <p:nvSpPr>
          <p:cNvPr id="31" name="Flèche vers le bas 30"/>
          <p:cNvSpPr/>
          <p:nvPr/>
        </p:nvSpPr>
        <p:spPr>
          <a:xfrm>
            <a:off x="7861703" y="1811899"/>
            <a:ext cx="216879" cy="165228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8059728" y="2343080"/>
            <a:ext cx="923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Eau  40°C</a:t>
            </a:r>
          </a:p>
          <a:p>
            <a:pPr algn="ctr"/>
            <a:r>
              <a:rPr lang="fr-FR" sz="1400" dirty="0" smtClean="0"/>
              <a:t>8 m/s 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67543" y="3825296"/>
            <a:ext cx="35381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Maillage thermique dégradé: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Suppression des jeux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Agrafe plus grande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Changement de certaines formes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607" y="3861959"/>
            <a:ext cx="2047875" cy="1133475"/>
          </a:xfrm>
          <a:prstGeom prst="rect">
            <a:avLst/>
          </a:prstGeom>
        </p:spPr>
      </p:pic>
      <p:sp>
        <p:nvSpPr>
          <p:cNvPr id="39" name="Flèche droite 38"/>
          <p:cNvSpPr/>
          <p:nvPr/>
        </p:nvSpPr>
        <p:spPr>
          <a:xfrm>
            <a:off x="5896754" y="4199891"/>
            <a:ext cx="1008703" cy="3240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345756" y="4923428"/>
            <a:ext cx="1946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Maillage mécanique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485501" y="4923428"/>
            <a:ext cx="2752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Maillage thermique dégradé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67543" y="5449669"/>
            <a:ext cx="7498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Calcul thermique</a:t>
            </a:r>
            <a:r>
              <a:rPr lang="fr-FR" sz="1600" dirty="0" smtClean="0"/>
              <a:t>:         Conduction  + Convection avec le circuit d’eau extérieur 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53491" y="5895710"/>
                <a:ext cx="2045261" cy="36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91" y="5895710"/>
                <a:ext cx="2045261" cy="367645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lèche droite 42"/>
          <p:cNvSpPr/>
          <p:nvPr/>
        </p:nvSpPr>
        <p:spPr>
          <a:xfrm>
            <a:off x="2598753" y="5929009"/>
            <a:ext cx="1008000" cy="3240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3660619" y="5895710"/>
                <a:ext cx="1727290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619" y="5895710"/>
                <a:ext cx="1727290" cy="391517"/>
              </a:xfrm>
              <a:prstGeom prst="rect">
                <a:avLst/>
              </a:prstGeom>
              <a:blipFill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lèche droite 44"/>
          <p:cNvSpPr/>
          <p:nvPr/>
        </p:nvSpPr>
        <p:spPr>
          <a:xfrm>
            <a:off x="5387909" y="5924555"/>
            <a:ext cx="1008703" cy="3240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6396612" y="5895710"/>
                <a:ext cx="2274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𝑛𝑜𝑚𝑖</m:t>
                          </m:r>
                        </m:sub>
                      </m:sSub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315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12" y="5895710"/>
                <a:ext cx="2274122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2342780" y="6258736"/>
            <a:ext cx="1998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Echauffement </a:t>
            </a:r>
            <a:r>
              <a:rPr lang="el-GR" sz="1600" dirty="0" smtClean="0">
                <a:solidFill>
                  <a:srgbClr val="00B050"/>
                </a:solidFill>
              </a:rPr>
              <a:t>γ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912501" y="6248555"/>
            <a:ext cx="2095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Puissance électrique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24948" y="6487977"/>
            <a:ext cx="1763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SOUR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520137" y="6452728"/>
            <a:ext cx="1763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SOUR</a:t>
            </a:r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8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1" grpId="0" animBg="1"/>
      <p:bldP spid="32" grpId="0"/>
      <p:bldP spid="30" grpId="0"/>
      <p:bldP spid="39" grpId="0" animBg="1"/>
      <p:bldP spid="7" grpId="0"/>
      <p:bldP spid="40" grpId="0"/>
      <p:bldP spid="41" grpId="0"/>
      <p:bldP spid="42" grpId="0"/>
      <p:bldP spid="43" grpId="0" animBg="1"/>
      <p:bldP spid="44" grpId="0"/>
      <p:bldP spid="45" grpId="0" animBg="1"/>
      <p:bldP spid="46" grpId="0"/>
      <p:bldP spid="47" grpId="0"/>
      <p:bldP spid="48" grpId="0"/>
      <p:bldP spid="8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7" r="16384"/>
          <a:stretch/>
        </p:blipFill>
        <p:spPr>
          <a:xfrm>
            <a:off x="5237093" y="2366847"/>
            <a:ext cx="2964462" cy="13832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thermique : influence de l’échauffement </a:t>
            </a:r>
            <a:r>
              <a:rPr lang="el-GR" dirty="0" smtClean="0"/>
              <a:t>γ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44348" y="1637021"/>
                <a:ext cx="2045261" cy="36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8" y="1637021"/>
                <a:ext cx="2045261" cy="367645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èche droite 25"/>
          <p:cNvSpPr/>
          <p:nvPr/>
        </p:nvSpPr>
        <p:spPr>
          <a:xfrm>
            <a:off x="2589610" y="1670320"/>
            <a:ext cx="1008000" cy="3240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651476" y="1637021"/>
                <a:ext cx="1727290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476" y="1637021"/>
                <a:ext cx="1727290" cy="391517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èche droite 27"/>
          <p:cNvSpPr/>
          <p:nvPr/>
        </p:nvSpPr>
        <p:spPr>
          <a:xfrm>
            <a:off x="5378766" y="1665866"/>
            <a:ext cx="1008703" cy="3240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387469" y="1637021"/>
                <a:ext cx="2274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𝑛𝑜𝑚𝑖</m:t>
                          </m:r>
                        </m:sub>
                      </m:sSub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315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69" y="1637021"/>
                <a:ext cx="2274122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5" r="14637"/>
          <a:stretch/>
        </p:blipFill>
        <p:spPr>
          <a:xfrm>
            <a:off x="2211005" y="2314238"/>
            <a:ext cx="2743199" cy="1464845"/>
          </a:xfrm>
          <a:prstGeom prst="rect">
            <a:avLst/>
          </a:prstGeom>
        </p:spPr>
      </p:pic>
      <p:pic>
        <p:nvPicPr>
          <p:cNvPr id="35" name="Image 34" descr="C:\Users\PL256668\Documents\Note technique\Images\gradient_DISPO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7" b="33958"/>
          <a:stretch/>
        </p:blipFill>
        <p:spPr bwMode="auto">
          <a:xfrm>
            <a:off x="8254403" y="2075876"/>
            <a:ext cx="460081" cy="1674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2333637" y="2000047"/>
            <a:ext cx="1998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Echauffement </a:t>
            </a:r>
            <a:r>
              <a:rPr lang="el-GR" sz="1600" dirty="0" smtClean="0">
                <a:solidFill>
                  <a:srgbClr val="FF0000"/>
                </a:solidFill>
              </a:rPr>
              <a:t>γ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903358" y="1989866"/>
            <a:ext cx="2095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Puissance électrique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98834" y="2631162"/>
            <a:ext cx="122928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Gradient thermique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 ≈ 80°C !</a:t>
            </a:r>
            <a:endParaRPr lang="fr-FR" sz="1600" dirty="0">
              <a:solidFill>
                <a:srgbClr val="FF0000"/>
              </a:solidFill>
            </a:endParaRPr>
          </a:p>
        </p:txBody>
      </p:sp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360688"/>
              </p:ext>
            </p:extLst>
          </p:nvPr>
        </p:nvGraphicFramePr>
        <p:xfrm>
          <a:off x="3834329" y="3845478"/>
          <a:ext cx="5309671" cy="235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466427" y="4018516"/>
            <a:ext cx="31900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rgbClr val="00B050"/>
                </a:solidFill>
              </a:rPr>
              <a:t>Gradient thermique fonction: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u="sng" dirty="0" smtClean="0"/>
          </a:p>
          <a:p>
            <a:endParaRPr lang="fr-F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1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7" r="16384"/>
          <a:stretch/>
        </p:blipFill>
        <p:spPr>
          <a:xfrm>
            <a:off x="5237093" y="2366847"/>
            <a:ext cx="2964462" cy="13832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thermique : influence de l’échauffement </a:t>
            </a:r>
            <a:r>
              <a:rPr lang="el-GR" dirty="0" smtClean="0"/>
              <a:t>γ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44348" y="1637021"/>
                <a:ext cx="2045261" cy="36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8" y="1637021"/>
                <a:ext cx="2045261" cy="367645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èche droite 25"/>
          <p:cNvSpPr/>
          <p:nvPr/>
        </p:nvSpPr>
        <p:spPr>
          <a:xfrm>
            <a:off x="2589610" y="1670320"/>
            <a:ext cx="1008000" cy="3240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651476" y="1637021"/>
                <a:ext cx="1727290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476" y="1637021"/>
                <a:ext cx="1727290" cy="391517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èche droite 27"/>
          <p:cNvSpPr/>
          <p:nvPr/>
        </p:nvSpPr>
        <p:spPr>
          <a:xfrm>
            <a:off x="5378766" y="1665866"/>
            <a:ext cx="1008703" cy="3240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387469" y="1637021"/>
                <a:ext cx="2274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𝑛𝑜𝑚𝑖</m:t>
                          </m:r>
                        </m:sub>
                      </m:sSub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315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69" y="1637021"/>
                <a:ext cx="2274122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5" r="14637"/>
          <a:stretch/>
        </p:blipFill>
        <p:spPr>
          <a:xfrm>
            <a:off x="2211005" y="2314238"/>
            <a:ext cx="2743199" cy="1464845"/>
          </a:xfrm>
          <a:prstGeom prst="rect">
            <a:avLst/>
          </a:prstGeom>
        </p:spPr>
      </p:pic>
      <p:pic>
        <p:nvPicPr>
          <p:cNvPr id="35" name="Image 34" descr="C:\Users\PL256668\Documents\Note technique\Images\gradient_DISPO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7" b="33958"/>
          <a:stretch/>
        </p:blipFill>
        <p:spPr bwMode="auto">
          <a:xfrm>
            <a:off x="8254403" y="2075876"/>
            <a:ext cx="460081" cy="1674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2333637" y="2000047"/>
            <a:ext cx="1998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Echauffement </a:t>
            </a:r>
            <a:r>
              <a:rPr lang="el-GR" sz="1600" dirty="0" smtClean="0">
                <a:solidFill>
                  <a:srgbClr val="FF0000"/>
                </a:solidFill>
              </a:rPr>
              <a:t>γ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903358" y="1989866"/>
            <a:ext cx="2095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Puissance électrique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98834" y="2631162"/>
            <a:ext cx="122928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Gradient thermique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 ≈ 80°C !</a:t>
            </a:r>
            <a:endParaRPr lang="fr-FR" sz="1600" dirty="0">
              <a:solidFill>
                <a:srgbClr val="FF0000"/>
              </a:solidFill>
            </a:endParaRPr>
          </a:p>
        </p:txBody>
      </p:sp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360688"/>
              </p:ext>
            </p:extLst>
          </p:nvPr>
        </p:nvGraphicFramePr>
        <p:xfrm>
          <a:off x="3834329" y="3845478"/>
          <a:ext cx="5309671" cy="235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466427" y="4018516"/>
            <a:ext cx="3190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rgbClr val="00B050"/>
                </a:solidFill>
              </a:rPr>
              <a:t>Gradient thermique fonction: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</a:rPr>
              <a:t>De la répartition de masse</a:t>
            </a:r>
          </a:p>
          <a:p>
            <a:endParaRPr lang="fr-F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0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7" r="16384"/>
          <a:stretch/>
        </p:blipFill>
        <p:spPr>
          <a:xfrm>
            <a:off x="5237093" y="2366847"/>
            <a:ext cx="2964462" cy="13832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thermique : influence de l’échauffement </a:t>
            </a:r>
            <a:r>
              <a:rPr lang="el-GR" dirty="0" smtClean="0"/>
              <a:t>γ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44348" y="1637021"/>
                <a:ext cx="2045261" cy="36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8" y="1637021"/>
                <a:ext cx="2045261" cy="367645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èche droite 25"/>
          <p:cNvSpPr/>
          <p:nvPr/>
        </p:nvSpPr>
        <p:spPr>
          <a:xfrm>
            <a:off x="2589610" y="1670320"/>
            <a:ext cx="1008000" cy="3240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651476" y="1637021"/>
                <a:ext cx="1727290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476" y="1637021"/>
                <a:ext cx="1727290" cy="391517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èche droite 27"/>
          <p:cNvSpPr/>
          <p:nvPr/>
        </p:nvSpPr>
        <p:spPr>
          <a:xfrm>
            <a:off x="5378766" y="1665866"/>
            <a:ext cx="1008703" cy="3240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387469" y="1637021"/>
                <a:ext cx="2274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𝑛𝑜𝑚𝑖</m:t>
                          </m:r>
                        </m:sub>
                      </m:sSub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315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69" y="1637021"/>
                <a:ext cx="2274122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5" r="14637"/>
          <a:stretch/>
        </p:blipFill>
        <p:spPr>
          <a:xfrm>
            <a:off x="2211005" y="2314238"/>
            <a:ext cx="2743199" cy="1464845"/>
          </a:xfrm>
          <a:prstGeom prst="rect">
            <a:avLst/>
          </a:prstGeom>
        </p:spPr>
      </p:pic>
      <p:pic>
        <p:nvPicPr>
          <p:cNvPr id="35" name="Image 34" descr="C:\Users\PL256668\Documents\Note technique\Images\gradient_DISPO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7" b="33958"/>
          <a:stretch/>
        </p:blipFill>
        <p:spPr bwMode="auto">
          <a:xfrm>
            <a:off x="8254403" y="2075876"/>
            <a:ext cx="460081" cy="1674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2333637" y="2000047"/>
            <a:ext cx="1998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Echauffement </a:t>
            </a:r>
            <a:r>
              <a:rPr lang="el-GR" sz="1600" dirty="0" smtClean="0">
                <a:solidFill>
                  <a:srgbClr val="FF0000"/>
                </a:solidFill>
              </a:rPr>
              <a:t>γ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903358" y="1989866"/>
            <a:ext cx="2095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Puissance électrique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98834" y="2631162"/>
            <a:ext cx="122928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Gradient thermique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 ≈ 80°C !</a:t>
            </a:r>
            <a:endParaRPr lang="fr-FR" sz="1600" dirty="0">
              <a:solidFill>
                <a:srgbClr val="FF0000"/>
              </a:solidFill>
            </a:endParaRPr>
          </a:p>
        </p:txBody>
      </p:sp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360688"/>
              </p:ext>
            </p:extLst>
          </p:nvPr>
        </p:nvGraphicFramePr>
        <p:xfrm>
          <a:off x="3834329" y="3845478"/>
          <a:ext cx="5309671" cy="235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466427" y="4018516"/>
            <a:ext cx="31900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rgbClr val="00B050"/>
                </a:solidFill>
              </a:rPr>
              <a:t>Gradient thermique fonction: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</a:rPr>
              <a:t>De la répartition de masse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</a:rPr>
              <a:t>Et de la distribution de l’échauffement </a:t>
            </a:r>
            <a:r>
              <a:rPr lang="el-GR" sz="1600" dirty="0" smtClean="0">
                <a:solidFill>
                  <a:srgbClr val="FF0000"/>
                </a:solidFill>
              </a:rPr>
              <a:t>γ</a:t>
            </a:r>
            <a:endParaRPr lang="fr-FR" sz="1600" dirty="0">
              <a:solidFill>
                <a:srgbClr val="FF0000"/>
              </a:solidFill>
            </a:endParaRPr>
          </a:p>
          <a:p>
            <a:endParaRPr lang="fr-FR" sz="1400" dirty="0"/>
          </a:p>
        </p:txBody>
      </p:sp>
      <p:sp>
        <p:nvSpPr>
          <p:cNvPr id="40" name="ZoneTexte 39"/>
          <p:cNvSpPr txBox="1"/>
          <p:nvPr/>
        </p:nvSpPr>
        <p:spPr>
          <a:xfrm>
            <a:off x="1338963" y="6223038"/>
            <a:ext cx="7322628" cy="3077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diminuer le gradient thermique, il faut optimiser la distribution de masse du dispositif</a:t>
            </a:r>
            <a:endParaRPr lang="fr-FR" sz="1400" dirty="0"/>
          </a:p>
        </p:txBody>
      </p:sp>
      <p:sp>
        <p:nvSpPr>
          <p:cNvPr id="41" name="Flèche droite 40"/>
          <p:cNvSpPr/>
          <p:nvPr/>
        </p:nvSpPr>
        <p:spPr>
          <a:xfrm>
            <a:off x="466427" y="6292287"/>
            <a:ext cx="729660" cy="169277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4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31352" r="16268" b="10517"/>
          <a:stretch/>
        </p:blipFill>
        <p:spPr>
          <a:xfrm>
            <a:off x="5021643" y="1863260"/>
            <a:ext cx="3040952" cy="1866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thermique : influence de l’échauffement </a:t>
            </a:r>
            <a:r>
              <a:rPr lang="el-GR" dirty="0" smtClean="0"/>
              <a:t>γ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>
            <a:off x="379062" y="1693983"/>
            <a:ext cx="729660" cy="169277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51598" y="1609344"/>
            <a:ext cx="7322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Ajout d’un manteau en prolongement de la pièce de chargement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1947898"/>
            <a:ext cx="3059166" cy="19288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2595" y="1704411"/>
            <a:ext cx="474406" cy="21385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49184" y="2727411"/>
            <a:ext cx="1866507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Nouveau gradient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≈ 30°C</a:t>
            </a:r>
            <a:endParaRPr lang="fr-FR" sz="1600" dirty="0">
              <a:solidFill>
                <a:srgbClr val="00B05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150164"/>
              </p:ext>
            </p:extLst>
          </p:nvPr>
        </p:nvGraphicFramePr>
        <p:xfrm>
          <a:off x="3256895" y="3876717"/>
          <a:ext cx="5887105" cy="272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538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" grpId="0"/>
      <p:bldP spid="11" grpId="0" animBg="1"/>
      <p:bldGraphic spid="15" grpId="0" uiExpand="1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31352" r="16268" b="10517"/>
          <a:stretch/>
        </p:blipFill>
        <p:spPr>
          <a:xfrm>
            <a:off x="5021643" y="1863260"/>
            <a:ext cx="3040952" cy="1866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thermique : influence de l’échauffement </a:t>
            </a:r>
            <a:r>
              <a:rPr lang="el-GR" dirty="0" smtClean="0"/>
              <a:t>γ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>
            <a:off x="379062" y="1693983"/>
            <a:ext cx="729660" cy="169277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51598" y="1609344"/>
            <a:ext cx="7322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Ajout d’un manteau en prolongement de la pièce de chargement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1947898"/>
            <a:ext cx="3059166" cy="19288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2595" y="1704411"/>
            <a:ext cx="474406" cy="21385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49184" y="2727411"/>
            <a:ext cx="1866507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Nouveau gradient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≈ 30°C</a:t>
            </a:r>
            <a:endParaRPr lang="fr-FR" sz="1600" dirty="0">
              <a:solidFill>
                <a:srgbClr val="00B05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150164"/>
              </p:ext>
            </p:extLst>
          </p:nvPr>
        </p:nvGraphicFramePr>
        <p:xfrm>
          <a:off x="3256895" y="3876717"/>
          <a:ext cx="5887105" cy="272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608112" y="4150333"/>
            <a:ext cx="19076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70C0"/>
                </a:solidFill>
              </a:rPr>
              <a:t>Homogénéisation de la masse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31352" r="16268" b="10517"/>
          <a:stretch/>
        </p:blipFill>
        <p:spPr>
          <a:xfrm>
            <a:off x="5021643" y="1863260"/>
            <a:ext cx="3040952" cy="1866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thermique : influence de l’échauffement </a:t>
            </a:r>
            <a:r>
              <a:rPr lang="el-GR" dirty="0" smtClean="0"/>
              <a:t>γ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>
            <a:off x="379062" y="1693983"/>
            <a:ext cx="729660" cy="169277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51598" y="1609344"/>
            <a:ext cx="7322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Ajout d’un manteau en prolongement de la pièce de chargement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1947898"/>
            <a:ext cx="3059166" cy="19288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2595" y="1704411"/>
            <a:ext cx="474406" cy="21385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49184" y="2727411"/>
            <a:ext cx="1866507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Nouveau gradient</a:t>
            </a:r>
          </a:p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≈ 30°C</a:t>
            </a:r>
            <a:endParaRPr lang="fr-FR" sz="1600" dirty="0">
              <a:solidFill>
                <a:srgbClr val="00B05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150164"/>
              </p:ext>
            </p:extLst>
          </p:nvPr>
        </p:nvGraphicFramePr>
        <p:xfrm>
          <a:off x="3256895" y="3876717"/>
          <a:ext cx="5887105" cy="272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08112" y="5593500"/>
            <a:ext cx="1907666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Diminution du gradient thermique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8112" y="4150333"/>
            <a:ext cx="190766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70C0"/>
                </a:solidFill>
              </a:rPr>
              <a:t>Homogénéisation de la masse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1456789" y="4848836"/>
            <a:ext cx="210312" cy="63093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8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3" y="2820905"/>
            <a:ext cx="3845319" cy="25635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thermique : influence de l’échauffement </a:t>
            </a:r>
            <a:r>
              <a:rPr lang="el-GR" dirty="0" smtClean="0"/>
              <a:t>γ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2633" y="1704166"/>
            <a:ext cx="281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CALCUL THERMIQUE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3303793" y="1704166"/>
            <a:ext cx="1832445" cy="34190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288459" y="1690453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CALCUL THERMOMECANIQUE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6999" y="2069305"/>
            <a:ext cx="3177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MAILLAGE THERMIQUE DEGRADE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66191" y="2024802"/>
            <a:ext cx="3177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MAILLAGE MECANIQUE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67666" y="2082241"/>
            <a:ext cx="1868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B050"/>
                </a:solidFill>
              </a:rPr>
              <a:t>PROJECTION DU CHAMP DE TEMPERATURE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2633" y="3029703"/>
            <a:ext cx="3190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Avec l’opérateur </a:t>
            </a:r>
            <a:r>
              <a:rPr lang="fr-FR" sz="16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PROI </a:t>
            </a:r>
            <a:r>
              <a:rPr lang="fr-FR" sz="1600" u="sng" dirty="0" smtClean="0"/>
              <a:t>:</a:t>
            </a:r>
            <a:endParaRPr lang="fr-FR" sz="1600" u="sng" dirty="0"/>
          </a:p>
        </p:txBody>
      </p:sp>
      <p:sp>
        <p:nvSpPr>
          <p:cNvPr id="17" name="ZoneTexte 16"/>
          <p:cNvSpPr txBox="1"/>
          <p:nvPr/>
        </p:nvSpPr>
        <p:spPr>
          <a:xfrm>
            <a:off x="5288458" y="4512891"/>
            <a:ext cx="209989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Informations aux nœuds manquantes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88458" y="3117061"/>
            <a:ext cx="2099893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70C0"/>
                </a:solidFill>
              </a:rPr>
              <a:t>Maillages différents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6233248" y="3692453"/>
            <a:ext cx="210312" cy="630936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578117" y="5772136"/>
            <a:ext cx="3987767" cy="30777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Création d’une procédure utilisateur </a:t>
            </a:r>
            <a:r>
              <a:rPr lang="fr-FR" sz="1400" b="1" dirty="0" smtClean="0"/>
              <a:t>« projacr »</a:t>
            </a:r>
            <a:endParaRPr lang="fr-FR" sz="1400" dirty="0"/>
          </a:p>
        </p:txBody>
      </p:sp>
      <p:sp>
        <p:nvSpPr>
          <p:cNvPr id="21" name="Flèche droite 20"/>
          <p:cNvSpPr/>
          <p:nvPr/>
        </p:nvSpPr>
        <p:spPr>
          <a:xfrm>
            <a:off x="1685903" y="5799144"/>
            <a:ext cx="729660" cy="25376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5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/>
              <a:t>OPTIMISATION DU DISPOSITIF PAR SIMULATION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Simulation thermique : influence de l’échauffement </a:t>
            </a:r>
            <a:r>
              <a:rPr lang="el-GR" dirty="0" smtClean="0"/>
              <a:t>γ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423085745"/>
              </p:ext>
            </p:extLst>
          </p:nvPr>
        </p:nvGraphicFramePr>
        <p:xfrm>
          <a:off x="3831337" y="3993030"/>
          <a:ext cx="4936146" cy="261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67544" y="1609344"/>
            <a:ext cx="8055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Projection du champ thermique via </a:t>
            </a:r>
            <a:r>
              <a:rPr lang="fr-FR" sz="1600" b="1" u="sng" dirty="0" smtClean="0"/>
              <a:t>projacr :</a:t>
            </a:r>
            <a:endParaRPr lang="fr-FR" sz="1600" u="sng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0243"/>
            <a:ext cx="3384089" cy="161297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67544" y="3212039"/>
            <a:ext cx="378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solidFill>
                  <a:srgbClr val="FF0000"/>
                </a:solidFill>
              </a:rPr>
              <a:t>En rouge </a:t>
            </a:r>
            <a:r>
              <a:rPr lang="fr-FR" sz="1400" dirty="0" smtClean="0">
                <a:solidFill>
                  <a:srgbClr val="FF0000"/>
                </a:solidFill>
              </a:rPr>
              <a:t>: T connue</a:t>
            </a:r>
          </a:p>
          <a:p>
            <a:r>
              <a:rPr lang="fr-FR" sz="1400" u="sng" dirty="0" smtClean="0">
                <a:solidFill>
                  <a:srgbClr val="0070C0"/>
                </a:solidFill>
              </a:rPr>
              <a:t>En bleu </a:t>
            </a:r>
            <a:r>
              <a:rPr lang="fr-FR" sz="1400" dirty="0" smtClean="0">
                <a:solidFill>
                  <a:srgbClr val="0070C0"/>
                </a:solidFill>
              </a:rPr>
              <a:t>: T inconnue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3851633" y="2628558"/>
            <a:ext cx="1625623" cy="34190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831337" y="1981610"/>
            <a:ext cx="215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Blocage des nœuds rouges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51633" y="2970463"/>
            <a:ext cx="2157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70C0"/>
                </a:solidFill>
              </a:rPr>
              <a:t>Accrochage des nœuds bleus aux rouges avec </a:t>
            </a:r>
            <a:r>
              <a:rPr lang="fr-FR" sz="16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 ‘ACCRO’</a:t>
            </a:r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12" y="1553400"/>
            <a:ext cx="3611880" cy="241193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67544" y="3993030"/>
            <a:ext cx="338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Nouvelle simulation de l’essai de relaxation en prenant en compte le gradient thermique :</a:t>
            </a:r>
            <a:endParaRPr lang="fr-FR" sz="1600" u="sng" dirty="0"/>
          </a:p>
        </p:txBody>
      </p:sp>
      <p:sp>
        <p:nvSpPr>
          <p:cNvPr id="21" name="ZoneTexte 20"/>
          <p:cNvSpPr txBox="1"/>
          <p:nvPr/>
        </p:nvSpPr>
        <p:spPr>
          <a:xfrm>
            <a:off x="467544" y="5300693"/>
            <a:ext cx="317296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Influence du </a:t>
            </a:r>
            <a:r>
              <a:rPr lang="fr-FR" sz="1600" dirty="0">
                <a:solidFill>
                  <a:srgbClr val="00B050"/>
                </a:solidFill>
              </a:rPr>
              <a:t>g</a:t>
            </a:r>
            <a:r>
              <a:rPr lang="fr-FR" sz="1600" dirty="0" smtClean="0">
                <a:solidFill>
                  <a:srgbClr val="00B050"/>
                </a:solidFill>
              </a:rPr>
              <a:t>radient thermique rendu négligeable par la présence du manteau</a:t>
            </a:r>
            <a:endParaRPr lang="fr-FR" sz="16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0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series"/>
        </p:bldSub>
      </p:bldGraphic>
      <p:bldP spid="10" grpId="0"/>
      <p:bldP spid="17" grpId="0" animBg="1"/>
      <p:bldP spid="14" grpId="0"/>
      <p:bldP spid="18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 smtClean="0"/>
              <a:t>CONTEXTE DE L’ETUDE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7704856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Le combustible nucléaire et les tubes guides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893763" indent="-893763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893763" indent="-893763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6431" y="1775728"/>
            <a:ext cx="200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Crayon combustible (pastilles + gaine)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692927" y="1775727"/>
            <a:ext cx="256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Assemblage Combustible </a:t>
            </a:r>
            <a:endParaRPr lang="fr-FR" sz="1600" dirty="0"/>
          </a:p>
        </p:txBody>
      </p:sp>
      <p:sp>
        <p:nvSpPr>
          <p:cNvPr id="15" name="Flèche vers le bas 14"/>
          <p:cNvSpPr/>
          <p:nvPr/>
        </p:nvSpPr>
        <p:spPr>
          <a:xfrm rot="16200000">
            <a:off x="2834964" y="1344127"/>
            <a:ext cx="208972" cy="1213965"/>
          </a:xfrm>
          <a:prstGeom prst="downArrow">
            <a:avLst>
              <a:gd name="adj1" fmla="val 50000"/>
              <a:gd name="adj2" fmla="val 54352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64791" y="1775729"/>
            <a:ext cx="18486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Pastille d’Uranium (</a:t>
            </a:r>
            <a:r>
              <a:rPr lang="fr-FR" dirty="0"/>
              <a:t>UO</a:t>
            </a:r>
            <a:r>
              <a:rPr lang="fr-FR" dirty="0" smtClean="0"/>
              <a:t>₂)</a:t>
            </a:r>
            <a:endParaRPr lang="fr-FR" sz="1600" dirty="0" smtClean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4" y="2650784"/>
            <a:ext cx="1541975" cy="92187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99" y="2360503"/>
            <a:ext cx="1728152" cy="2439893"/>
          </a:xfrm>
          <a:prstGeom prst="rect">
            <a:avLst/>
          </a:prstGeom>
        </p:spPr>
      </p:pic>
      <p:sp>
        <p:nvSpPr>
          <p:cNvPr id="23" name="Flèche vers le bas 22"/>
          <p:cNvSpPr/>
          <p:nvPr/>
        </p:nvSpPr>
        <p:spPr>
          <a:xfrm rot="16200000">
            <a:off x="6053627" y="1338022"/>
            <a:ext cx="208972" cy="1213965"/>
          </a:xfrm>
          <a:prstGeom prst="downArrow">
            <a:avLst>
              <a:gd name="adj1" fmla="val 50000"/>
              <a:gd name="adj2" fmla="val 54352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54" y="2360503"/>
            <a:ext cx="1522065" cy="2439894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332467" y="2126491"/>
            <a:ext cx="1213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Empilement dans une gaine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446951" y="2126491"/>
            <a:ext cx="142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Regroupement de 264 crayons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18124" y="4950690"/>
            <a:ext cx="634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Assemblage Combustible = 264 crayons + </a:t>
            </a:r>
            <a:r>
              <a:rPr lang="fr-FR" sz="1600" u="sng" dirty="0" smtClean="0">
                <a:solidFill>
                  <a:srgbClr val="00B050"/>
                </a:solidFill>
              </a:rPr>
              <a:t>24 tubes guides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30691" y="5544805"/>
            <a:ext cx="3432949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rgbClr val="00B050"/>
                </a:solidFill>
              </a:rPr>
              <a:t>Leur </a:t>
            </a:r>
            <a:r>
              <a:rPr lang="fr-FR" sz="1600" u="sng" dirty="0">
                <a:solidFill>
                  <a:srgbClr val="00B050"/>
                </a:solidFill>
              </a:rPr>
              <a:t>fonction </a:t>
            </a:r>
            <a:r>
              <a:rPr lang="fr-FR" sz="1400" dirty="0">
                <a:solidFill>
                  <a:srgbClr val="00B05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maintenir la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contenir </a:t>
            </a:r>
            <a:r>
              <a:rPr lang="fr-FR" sz="1600" dirty="0" smtClean="0"/>
              <a:t>l’instrumentation</a:t>
            </a:r>
            <a:endParaRPr lang="fr-FR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4690872" y="5289244"/>
            <a:ext cx="756080" cy="16058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569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19"/>
    </mc:Choice>
    <mc:Fallback xmlns="">
      <p:transition spd="slow" advTm="69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 smtClean="0"/>
              <a:t>CONCLUSIONS ET PERSPECTIVES</a:t>
            </a:r>
            <a:endParaRPr lang="fr-FR" sz="3600" b="1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67544" y="1057835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Conclusions</a:t>
            </a:r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67544" y="3461552"/>
            <a:ext cx="8072952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Perspectives</a:t>
            </a:r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496" y="1673352"/>
            <a:ext cx="7790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Proposition d’un dispositif insérable dans les emplacements du RJH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Simulation de l’essai de relaxation sous Cast3M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Présence d’un gradient thermique important, pouvant être minimisé en modifiant la géométrie du dispositif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67544" y="4013061"/>
            <a:ext cx="86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Optimisation du manteau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Etude du blocage de l’anneau sur le tube (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RELA ‘ENSEMBLE’)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Développement du procédé d’application du déplacement sur le dispositif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Etude de la </a:t>
            </a:r>
            <a:r>
              <a:rPr lang="fr-FR" dirty="0" err="1"/>
              <a:t>manipulabilité</a:t>
            </a:r>
            <a:r>
              <a:rPr lang="fr-FR" dirty="0"/>
              <a:t> du dispositif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29" y="1609343"/>
            <a:ext cx="4949072" cy="396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"/>
    </mc:Choice>
    <mc:Fallback xmlns="">
      <p:transition spd="slow" advTm="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 smtClean="0"/>
              <a:t>CONTEXTE DE L’ETUDE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7704856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Le Projet Assemblage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3776" y="1881010"/>
            <a:ext cx="6967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Objectifs du projet </a:t>
            </a:r>
            <a:r>
              <a:rPr lang="fr-FR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Étudier le fluage et la croissance sous flux des matériaux des 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Etablir des lois de comportement de ces matériaux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93776" y="3288107"/>
            <a:ext cx="696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Objectif de l’étude</a:t>
            </a:r>
            <a:r>
              <a:rPr lang="fr-FR" dirty="0" smtClean="0"/>
              <a:t>:  </a:t>
            </a:r>
            <a:r>
              <a:rPr lang="fr-FR" sz="1600" dirty="0" smtClean="0"/>
              <a:t>Etudier les déformations latérales en fluage d’un AC</a:t>
            </a:r>
            <a:endParaRPr lang="fr-FR" dirty="0" smtClean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99" y="3640028"/>
            <a:ext cx="1223608" cy="246962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1363802" y="6262132"/>
            <a:ext cx="969264" cy="283464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98242" y="6234587"/>
            <a:ext cx="4974336" cy="3385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Mise au point d’un dispositif de flexion sur tube guide</a:t>
            </a:r>
            <a:endParaRPr lang="fr-FR" sz="16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31" y="3640027"/>
            <a:ext cx="1572894" cy="2521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42"/>
    </mc:Choice>
    <mc:Fallback xmlns="">
      <p:transition spd="slow" advTm="75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24" y="2111460"/>
            <a:ext cx="5065776" cy="289600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24" y="2056932"/>
            <a:ext cx="5065776" cy="29505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 smtClean="0"/>
              <a:t>CONTEXTE DE L’ETUDE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7704856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7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Principe de l’essai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652840"/>
            <a:ext cx="838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Essai de relaxation sur tube guide en flexion 4 points sous flux neutronique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2713" y="2697178"/>
            <a:ext cx="3759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Réalisé dans le RJH en construction à Cadarache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Phasage de l’irradiation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Température : 315°C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Flux neutronique : 1.</a:t>
            </a:r>
            <a:r>
              <a:rPr lang="fr-FR" sz="1600" dirty="0" smtClean="0">
                <a:cs typeface="Calibri" panose="020F0502020204030204" pitchFamily="34" charset="0"/>
                <a:sym typeface="Wingdings" panose="05000000000000000000" pitchFamily="2" charset="2"/>
              </a:rPr>
              <a:t>10</a:t>
            </a:r>
            <a:r>
              <a:rPr lang="fr-FR" sz="1600" baseline="30000" dirty="0" smtClean="0">
                <a:cs typeface="Calibri" panose="020F0502020204030204" pitchFamily="34" charset="0"/>
                <a:sym typeface="Wingdings" panose="05000000000000000000" pitchFamily="2" charset="2"/>
              </a:rPr>
              <a:t>18</a:t>
            </a:r>
            <a:r>
              <a:rPr lang="fr-FR" sz="1600" dirty="0" smtClean="0"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>
                <a:cs typeface="Calibri" panose="020F0502020204030204" pitchFamily="34" charset="0"/>
                <a:sym typeface="Wingdings" panose="05000000000000000000" pitchFamily="2" charset="2"/>
              </a:rPr>
              <a:t>n.m</a:t>
            </a:r>
            <a:r>
              <a:rPr lang="fr-FR" sz="1600" baseline="30000" dirty="0">
                <a:cs typeface="Calibri" panose="020F0502020204030204" pitchFamily="34" charset="0"/>
                <a:sym typeface="Wingdings" panose="05000000000000000000" pitchFamily="2" charset="2"/>
              </a:rPr>
              <a:t>-2</a:t>
            </a:r>
            <a:r>
              <a:rPr lang="fr-FR" sz="1600" dirty="0">
                <a:cs typeface="Calibri" panose="020F0502020204030204" pitchFamily="34" charset="0"/>
                <a:sym typeface="Wingdings" panose="05000000000000000000" pitchFamily="2" charset="2"/>
              </a:rPr>
              <a:t>.s</a:t>
            </a:r>
            <a:r>
              <a:rPr lang="fr-FR" sz="1600" baseline="30000" dirty="0">
                <a:cs typeface="Calibri" panose="020F0502020204030204" pitchFamily="34" charset="0"/>
                <a:sym typeface="Wingdings" panose="05000000000000000000" pitchFamily="2" charset="2"/>
              </a:rPr>
              <a:t>-1</a:t>
            </a:r>
            <a:endParaRPr lang="fr-FR" sz="1600" baseline="30000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  <a:sym typeface="Wingdings" panose="05000000000000000000" pitchFamily="2" charset="2"/>
              </a:rPr>
              <a:t>Flèche imposée : 0,5 mm</a:t>
            </a:r>
            <a:endParaRPr lang="fr-FR" sz="1600" dirty="0"/>
          </a:p>
        </p:txBody>
      </p:sp>
      <p:sp>
        <p:nvSpPr>
          <p:cNvPr id="11" name="Flèche droite 10"/>
          <p:cNvSpPr/>
          <p:nvPr/>
        </p:nvSpPr>
        <p:spPr>
          <a:xfrm>
            <a:off x="467544" y="5375580"/>
            <a:ext cx="986352" cy="21031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605372" y="5309156"/>
            <a:ext cx="656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Evolution de la déformation viscoplastique en fonction du temps</a:t>
            </a:r>
            <a:endParaRPr lang="fr-FR" sz="1600" dirty="0"/>
          </a:p>
        </p:txBody>
      </p:sp>
      <p:sp>
        <p:nvSpPr>
          <p:cNvPr id="13" name="Flèche droite 12"/>
          <p:cNvSpPr/>
          <p:nvPr/>
        </p:nvSpPr>
        <p:spPr>
          <a:xfrm>
            <a:off x="467544" y="6015210"/>
            <a:ext cx="986352" cy="21031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605372" y="5948786"/>
            <a:ext cx="6651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Comparaison avec la simulation effectuée avec une loi de fluage 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4791758"/>
            <a:ext cx="4782217" cy="1781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5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253"/>
    </mc:Choice>
    <mc:Fallback xmlns="">
      <p:transition spd="slow" advTm="152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783105" y="0"/>
            <a:ext cx="4939554" cy="98611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dirty="0" smtClean="0"/>
              <a:t>Conception et simulation d’un dispositif de relaxation sous flux d’un tube guide en flexion 4 points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65F2A2-CECF-40D6-A6A1-C6A29AD3C15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Alexandre VACHERON - Soutenance de stage - 20/09/12 - Page </a:t>
            </a:r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3570634" y="1348049"/>
            <a:ext cx="5364496" cy="489434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>I. Contexte de l’étude</a:t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/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II. Conception et modélisation du dispositif </a:t>
            </a:r>
            <a:r>
              <a:rPr lang="fr-FR" sz="2400" b="1" dirty="0" smtClean="0">
                <a:solidFill>
                  <a:srgbClr val="A6A6A6"/>
                </a:solidFill>
              </a:rPr>
              <a:t/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/>
            </a:r>
            <a:br>
              <a:rPr lang="fr-FR" sz="2400" b="1" dirty="0" smtClean="0">
                <a:solidFill>
                  <a:srgbClr val="A6A6A6"/>
                </a:solidFill>
              </a:rPr>
            </a:br>
            <a:r>
              <a:rPr lang="fr-FR" sz="2400" b="1" dirty="0" smtClean="0">
                <a:solidFill>
                  <a:srgbClr val="A6A6A6"/>
                </a:solidFill>
              </a:rPr>
              <a:t>III. </a:t>
            </a:r>
            <a:r>
              <a:rPr lang="fr-FR" sz="2400" b="1" dirty="0" smtClean="0">
                <a:solidFill>
                  <a:schemeClr val="bg1">
                    <a:lumMod val="65000"/>
                  </a:schemeClr>
                </a:solidFill>
              </a:rPr>
              <a:t>Qualification du dispositif par Cast3M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0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"/>
    </mc:Choice>
    <mc:Fallback xmlns="">
      <p:transition spd="slow" advTm="18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69" y="1805677"/>
            <a:ext cx="2978949" cy="26739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 smtClean="0"/>
              <a:t>CONCEPTION ET MODELISATION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7704856" cy="551509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Analyse fonctionnelle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652840"/>
            <a:ext cx="425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Définition des contraintes de conception</a:t>
            </a:r>
            <a:endParaRPr lang="fr-FR" sz="1600" dirty="0"/>
          </a:p>
        </p:txBody>
      </p:sp>
      <p:sp>
        <p:nvSpPr>
          <p:cNvPr id="20" name="Flèche droite 19"/>
          <p:cNvSpPr/>
          <p:nvPr/>
        </p:nvSpPr>
        <p:spPr>
          <a:xfrm>
            <a:off x="4228548" y="1728205"/>
            <a:ext cx="986352" cy="21031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214900" y="1652101"/>
            <a:ext cx="425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Conception du dispositif adéquat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3601399" y="4973832"/>
            <a:ext cx="5443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Intégrité du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Limiter l’échauffement nucléaire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Flèche précise et répétable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Manipulable en cellule blindée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Flèche résiduelle mesurable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Mesures de température et de fluence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564781" y="4373759"/>
            <a:ext cx="7300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Contrainte principale </a:t>
            </a:r>
            <a:r>
              <a:rPr lang="fr-FR" sz="1600" dirty="0" smtClean="0"/>
              <a:t>: correspondre aux dimensions du dispositif d’irradiation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97768" y="2900910"/>
            <a:ext cx="2551832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Ø</a:t>
            </a:r>
            <a:r>
              <a:rPr lang="fr-FR" sz="1600" dirty="0" smtClean="0"/>
              <a:t> interne MICA ≈ 24 mm</a:t>
            </a:r>
          </a:p>
          <a:p>
            <a:r>
              <a:rPr lang="fr-FR" dirty="0"/>
              <a:t>Ø</a:t>
            </a:r>
            <a:r>
              <a:rPr lang="fr-FR" sz="1600" dirty="0" smtClean="0"/>
              <a:t> externe tube  ≈ 12 mm </a:t>
            </a:r>
            <a:endParaRPr lang="fr-FR" sz="1600" dirty="0"/>
          </a:p>
        </p:txBody>
      </p:sp>
      <p:sp>
        <p:nvSpPr>
          <p:cNvPr id="28" name="Flèche droite 27"/>
          <p:cNvSpPr/>
          <p:nvPr/>
        </p:nvSpPr>
        <p:spPr>
          <a:xfrm>
            <a:off x="467544" y="4433480"/>
            <a:ext cx="986352" cy="21031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>
            <a:stCxn id="23" idx="3"/>
            <a:endCxn id="29" idx="2"/>
          </p:cNvCxnSpPr>
          <p:nvPr/>
        </p:nvCxnSpPr>
        <p:spPr>
          <a:xfrm>
            <a:off x="3149600" y="3224076"/>
            <a:ext cx="1110400" cy="76763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4260000" y="3751634"/>
            <a:ext cx="489527" cy="4801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564781" y="4973832"/>
            <a:ext cx="2247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Autres contraintes </a:t>
            </a:r>
            <a:r>
              <a:rPr lang="fr-FR" sz="1600" b="1" dirty="0" smtClean="0"/>
              <a:t>:</a:t>
            </a:r>
            <a:endParaRPr lang="fr-FR" sz="1600" b="1" dirty="0"/>
          </a:p>
        </p:txBody>
      </p:sp>
      <p:sp>
        <p:nvSpPr>
          <p:cNvPr id="36" name="Flèche droite 35"/>
          <p:cNvSpPr/>
          <p:nvPr/>
        </p:nvSpPr>
        <p:spPr>
          <a:xfrm>
            <a:off x="467544" y="5037953"/>
            <a:ext cx="986352" cy="21031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495" y="2059983"/>
            <a:ext cx="2984505" cy="2373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5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20"/>
    </mc:Choice>
    <mc:Fallback xmlns="">
      <p:transition spd="slow" advTm="109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3" grpId="0" animBg="1"/>
      <p:bldP spid="28" grpId="0" animBg="1"/>
      <p:bldP spid="29" grpId="0" animBg="1"/>
      <p:bldP spid="31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 smtClean="0"/>
              <a:t>CONCEPTION ET MODELISATION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1057835"/>
            <a:ext cx="4686624" cy="407023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7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Présentation du dispositif de flexion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9" name="Image 18" descr="C:\Users\PL256668\Documents\Rapport de stage\Images\vue_de_face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68" y="2069305"/>
            <a:ext cx="4892040" cy="14237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467544" y="1873215"/>
            <a:ext cx="4086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4 pièces ou groupes de pièces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</a:rPr>
              <a:t>Tube guide en rouge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</a:rPr>
              <a:t>Bâti en bleu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B050"/>
                </a:solidFill>
              </a:rPr>
              <a:t>Pièce  de chargement en vert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Anneaux d’appui en violet</a:t>
            </a:r>
            <a:endParaRPr lang="fr-FR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4290845"/>
            <a:ext cx="361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Respect des fonctions de contrainte :</a:t>
            </a:r>
          </a:p>
        </p:txBody>
      </p:sp>
      <p:pic>
        <p:nvPicPr>
          <p:cNvPr id="22" name="Image 21" descr="C:\Users\PL256668\Documents\Rapport de stage\Images\vue_iso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3" y="3947448"/>
            <a:ext cx="3947431" cy="25983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cteur droit 10"/>
          <p:cNvCxnSpPr/>
          <p:nvPr/>
        </p:nvCxnSpPr>
        <p:spPr>
          <a:xfrm flipV="1">
            <a:off x="4443984" y="2069305"/>
            <a:ext cx="0" cy="45444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954780" y="1415001"/>
            <a:ext cx="97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Anneau d’appui</a:t>
            </a:r>
            <a:endParaRPr lang="fr-FR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8612395" y="2069305"/>
            <a:ext cx="0" cy="45444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8086615" y="1411778"/>
            <a:ext cx="97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Anneau d’appui</a:t>
            </a:r>
            <a:endParaRPr lang="fr-FR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643372" y="1389708"/>
            <a:ext cx="129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B050"/>
                </a:solidFill>
              </a:rPr>
              <a:t>Pièce de chargement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664964" y="3493008"/>
            <a:ext cx="97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70C0"/>
                </a:solidFill>
              </a:rPr>
              <a:t>Bâti</a:t>
            </a:r>
            <a:endParaRPr lang="fr-FR" sz="1600" dirty="0">
              <a:solidFill>
                <a:srgbClr val="0070C0"/>
              </a:solidFill>
            </a:endParaRPr>
          </a:p>
        </p:txBody>
      </p:sp>
      <p:cxnSp>
        <p:nvCxnSpPr>
          <p:cNvPr id="42" name="Connecteur droit 41"/>
          <p:cNvCxnSpPr>
            <a:stCxn id="43" idx="0"/>
          </p:cNvCxnSpPr>
          <p:nvPr/>
        </p:nvCxnSpPr>
        <p:spPr>
          <a:xfrm flipV="1">
            <a:off x="7872984" y="3127248"/>
            <a:ext cx="0" cy="365759"/>
          </a:xfrm>
          <a:prstGeom prst="line">
            <a:avLst/>
          </a:prstGeom>
          <a:ln w="28575">
            <a:solidFill>
              <a:srgbClr val="FF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383780" y="3493007"/>
            <a:ext cx="978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Tube</a:t>
            </a:r>
            <a:endParaRPr lang="fr-FR" sz="1600" dirty="0">
              <a:solidFill>
                <a:srgbClr val="FF0000"/>
              </a:solidFill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5154168" y="3265787"/>
            <a:ext cx="0" cy="2272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 flipV="1">
            <a:off x="6284976" y="1996553"/>
            <a:ext cx="6096" cy="3991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montag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23991" y="1464858"/>
            <a:ext cx="5520009" cy="270480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020056" y="6099048"/>
            <a:ext cx="320040" cy="347472"/>
          </a:xfrm>
          <a:prstGeom prst="ellipse">
            <a:avLst/>
          </a:prstGeom>
          <a:noFill/>
          <a:ln>
            <a:solidFill>
              <a:srgbClr val="FF0C0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615547" y="4844311"/>
            <a:ext cx="320040" cy="347472"/>
          </a:xfrm>
          <a:prstGeom prst="ellipse">
            <a:avLst/>
          </a:prstGeom>
          <a:noFill/>
          <a:ln>
            <a:solidFill>
              <a:srgbClr val="FF0C0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099871" y="4200441"/>
            <a:ext cx="320040" cy="347472"/>
          </a:xfrm>
          <a:prstGeom prst="ellipse">
            <a:avLst/>
          </a:prstGeom>
          <a:noFill/>
          <a:ln>
            <a:solidFill>
              <a:srgbClr val="FF0C0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446" y="4771411"/>
            <a:ext cx="4352925" cy="1866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08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83"/>
    </mc:Choice>
    <mc:Fallback xmlns="">
      <p:transition spd="slow" advTm="8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13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62"/>
                </p:tgtEl>
              </p:cMediaNode>
            </p:video>
          </p:childTnLst>
        </p:cTn>
      </p:par>
    </p:tnLst>
    <p:bldLst>
      <p:bldP spid="15" grpId="0"/>
      <p:bldP spid="32" grpId="0"/>
      <p:bldP spid="34" grpId="0"/>
      <p:bldP spid="41" grpId="0"/>
      <p:bldP spid="43" grpId="0"/>
      <p:bldP spid="8" grpId="0" animBg="1"/>
      <p:bldP spid="25" grpId="0" animBg="1"/>
      <p:bldP spid="26" grpId="0" animBg="1"/>
    </p:bldLst>
  </p:timing>
  <p:extLst mod="1">
    <p:ext uri="{E180D4A7-C9FB-4DFB-919C-405C955672EB}">
      <p14:showEvtLst xmlns:p14="http://schemas.microsoft.com/office/powerpoint/2010/main">
        <p14:playEvt time="29577" objId="62"/>
        <p14:stopEvt time="33860" objId="6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2000" b="1" dirty="0" smtClean="0"/>
              <a:t>CONCEPTION ET MODELISATION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2047" y="1057835"/>
            <a:ext cx="852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907685"/>
            <a:ext cx="450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FF0000"/>
                </a:solidFill>
              </a:rPr>
              <a:t>Problème</a:t>
            </a:r>
            <a:r>
              <a:rPr lang="fr-FR" sz="1600" b="1" dirty="0" smtClean="0">
                <a:solidFill>
                  <a:srgbClr val="FF0000"/>
                </a:solidFill>
              </a:rPr>
              <a:t> : dispositif trop large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44" y="722208"/>
            <a:ext cx="4010056" cy="2829045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462441" y="3432613"/>
            <a:ext cx="986352" cy="21031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12801" y="3368492"/>
            <a:ext cx="7013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Proposition d’un second dispositif adapté</a:t>
            </a:r>
            <a:endParaRPr lang="fr-FR" sz="1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3209" y="4076700"/>
            <a:ext cx="3941064" cy="24878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5862160"/>
            <a:ext cx="4516612" cy="70242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13200" y="4122883"/>
            <a:ext cx="3141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Flèche maintenue par les agrafes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Pièce de chargement alignée au bâti par les guides</a:t>
            </a:r>
            <a:endParaRPr lang="fr-FR" sz="16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67544" y="1057836"/>
            <a:ext cx="7704856" cy="480195"/>
          </a:xfrm>
          <a:prstGeom prst="rect">
            <a:avLst/>
          </a:prstGeom>
        </p:spPr>
        <p:txBody>
          <a:bodyPr/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9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10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923925"/>
            <a:r>
              <a:rPr lang="fr-FR" dirty="0" smtClean="0"/>
              <a:t>Présentation du dispositif</a:t>
            </a:r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0"/>
            <a:endParaRPr lang="fr-FR" dirty="0">
              <a:solidFill>
                <a:schemeClr val="tx1"/>
              </a:solidFill>
            </a:endParaRPr>
          </a:p>
          <a:p>
            <a:pPr marL="0"/>
            <a:endParaRPr lang="fr-FR" dirty="0" smtClean="0">
              <a:solidFill>
                <a:schemeClr val="tx1"/>
              </a:solidFill>
            </a:endParaRPr>
          </a:p>
          <a:p>
            <a:pPr marL="893763" indent="-893763"/>
            <a:endParaRPr lang="fr-FR" dirty="0" smtClean="0">
              <a:solidFill>
                <a:schemeClr val="tx1"/>
              </a:solidFill>
            </a:endParaRPr>
          </a:p>
          <a:p>
            <a:pPr indent="-923925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7" name="agrafag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21707" y="4076700"/>
            <a:ext cx="5412566" cy="2477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3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30"/>
    </mc:Choice>
    <mc:Fallback xmlns="">
      <p:transition spd="slow" advTm="43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1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7" grpId="0" animBg="1"/>
      <p:bldP spid="8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1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2|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9|5.9|6.9|27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8|12.5|3.2|3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4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.6|4|4.8|6.8|3.9|5.9|3|6.3|1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4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4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3|2.3|3.4|3.1|3.4|8.8|5.4|8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7.7|9.8|3.8|2.4|17.6|4.6"/>
</p:tagLst>
</file>

<file path=ppt/theme/theme1.xml><?xml version="1.0" encoding="utf-8"?>
<a:theme xmlns:a="http://schemas.openxmlformats.org/drawingml/2006/main" name="Thème_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Thème_CEA</Template>
  <TotalTime>22620</TotalTime>
  <Words>1495</Words>
  <Application>Microsoft Office PowerPoint</Application>
  <PresentationFormat>Affichage à l'écran (4:3)</PresentationFormat>
  <Paragraphs>483</Paragraphs>
  <Slides>30</Slides>
  <Notes>24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Times New Roman</vt:lpstr>
      <vt:lpstr>Wingdings</vt:lpstr>
      <vt:lpstr>Thème_CEA</vt:lpstr>
      <vt:lpstr>Présentation PowerPoint</vt:lpstr>
      <vt:lpstr> I. Contexte de l’étude  II. Conception et modélisation du dispositif   III. Qualification du dispositif par Cast3M  </vt:lpstr>
      <vt:lpstr>CONTEXTE DE L’ETUDE</vt:lpstr>
      <vt:lpstr>CONTEXTE DE L’ETUDE</vt:lpstr>
      <vt:lpstr>CONTEXTE DE L’ETUDE</vt:lpstr>
      <vt:lpstr> I. Contexte de l’étude  II. Conception et modélisation du dispositif   III. Qualification du dispositif par Cast3M  </vt:lpstr>
      <vt:lpstr>CONCEPTION ET MODELISATION</vt:lpstr>
      <vt:lpstr>CONCEPTION ET MODELISATION</vt:lpstr>
      <vt:lpstr>CONCEPTION ET MODELISATION</vt:lpstr>
      <vt:lpstr>CONCEPTION ET MODELISATION</vt:lpstr>
      <vt:lpstr> I. Contexte de l’étude  II. Conception et modélisation du dispositif   III. Qualification du dispositif par Cast3M  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OPTIMISATION DU DISPOSITIF PAR SIMULATION</vt:lpstr>
      <vt:lpstr>CONCLUSIONS ET PERSPECTIVES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Microstructure numérique</dc:title>
  <dc:creator>LE GAILLARD Paul</dc:creator>
  <cp:lastModifiedBy>ZUMPICCHIAT Guillaume</cp:lastModifiedBy>
  <cp:revision>557</cp:revision>
  <dcterms:created xsi:type="dcterms:W3CDTF">2016-01-07T14:01:50Z</dcterms:created>
  <dcterms:modified xsi:type="dcterms:W3CDTF">2018-11-29T09:32:48Z</dcterms:modified>
</cp:coreProperties>
</file>